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309" r:id="rId6"/>
    <p:sldId id="286" r:id="rId7"/>
    <p:sldId id="287" r:id="rId8"/>
    <p:sldId id="288" r:id="rId9"/>
    <p:sldId id="291" r:id="rId10"/>
    <p:sldId id="293" r:id="rId11"/>
    <p:sldId id="292" r:id="rId12"/>
    <p:sldId id="294" r:id="rId13"/>
    <p:sldId id="295" r:id="rId14"/>
    <p:sldId id="296" r:id="rId15"/>
    <p:sldId id="300" r:id="rId16"/>
    <p:sldId id="302" r:id="rId17"/>
    <p:sldId id="301" r:id="rId18"/>
    <p:sldId id="304" r:id="rId19"/>
    <p:sldId id="305" r:id="rId20"/>
    <p:sldId id="306" r:id="rId21"/>
    <p:sldId id="303" r:id="rId22"/>
    <p:sldId id="289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>
      <p:cViewPr varScale="1">
        <p:scale>
          <a:sx n="74" d="100"/>
          <a:sy n="74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12192000" cy="684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0"/>
            <a:ext cx="1616397" cy="1371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8041">
            <a:off x="10516152" y="397696"/>
            <a:ext cx="1346332" cy="1142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25997" y="5278677"/>
            <a:ext cx="8344888" cy="10943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নৃ-গোষ্ঠীর অনেকেই ভারতের আসাম ও মণিপুর রাজ্যে বাস করেন । মণিপুরিরা দুইটি ভাষাগোষ্ঠীতে বিভক্তঃ বিষ্ণুপ্রিয়া মণিপুরি  ও মৈ তৈ মণিপুরি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43962"/>
          <a:stretch/>
        </p:blipFill>
        <p:spPr>
          <a:xfrm>
            <a:off x="6316283" y="448256"/>
            <a:ext cx="4126336" cy="4473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09" y="428938"/>
            <a:ext cx="3411815" cy="4447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482309" y="3962400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বিষ্ণুপ্রিয়া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0527" y="4470515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মৈ তৈ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90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7740"/>
            <a:ext cx="1656309" cy="1405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34600" y="304800"/>
            <a:ext cx="1809750" cy="1326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842628"/>
            <a:ext cx="990184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মণিপুরিদের বাড়িঘর বাঁশ , ইট ও টিনের তৈরি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4244257" cy="3179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98731"/>
            <a:ext cx="5715191" cy="32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88612" y="304800"/>
            <a:ext cx="1455738" cy="1066800"/>
          </a:xfrm>
          <a:prstGeom prst="rect">
            <a:avLst/>
          </a:prstGeom>
        </p:spPr>
      </p:pic>
      <p:pic>
        <p:nvPicPr>
          <p:cNvPr id="12" name="Picture 11" descr="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5799" y="3049879"/>
            <a:ext cx="2444703" cy="1674519"/>
          </a:xfrm>
          <a:prstGeom prst="rect">
            <a:avLst/>
          </a:prstGeom>
        </p:spPr>
      </p:pic>
      <p:pic>
        <p:nvPicPr>
          <p:cNvPr id="13" name="Picture 12" descr="b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6361" y="3049879"/>
            <a:ext cx="2438400" cy="1694299"/>
          </a:xfrm>
          <a:prstGeom prst="rect">
            <a:avLst/>
          </a:prstGeom>
        </p:spPr>
      </p:pic>
      <p:pic>
        <p:nvPicPr>
          <p:cNvPr id="14" name="Picture 13" descr="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1" y="3049880"/>
            <a:ext cx="2503539" cy="1674519"/>
          </a:xfrm>
          <a:prstGeom prst="rect">
            <a:avLst/>
          </a:prstGeom>
        </p:spPr>
      </p:pic>
      <p:pic>
        <p:nvPicPr>
          <p:cNvPr id="16" name="Picture 15" descr="sis-fish.jpg"/>
          <p:cNvPicPr>
            <a:picLocks noChangeAspect="1"/>
          </p:cNvPicPr>
          <p:nvPr/>
        </p:nvPicPr>
        <p:blipFill>
          <a:blip r:embed="rId6" cstate="print"/>
          <a:srcRect r="1250" b="12329"/>
          <a:stretch>
            <a:fillRect/>
          </a:stretch>
        </p:blipFill>
        <p:spPr>
          <a:xfrm>
            <a:off x="5999852" y="446858"/>
            <a:ext cx="3694909" cy="2484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446858"/>
            <a:ext cx="4080566" cy="2516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9162" y="4996479"/>
            <a:ext cx="853561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তারা ভাত, মাছ অ নানা ধরনের সবজি খান। মাংস সামাজিক ভাবে নিষিদ্ধ ।</a:t>
            </a:r>
          </a:p>
        </p:txBody>
      </p:sp>
    </p:spTree>
    <p:extLst>
      <p:ext uri="{BB962C8B-B14F-4D97-AF65-F5344CB8AC3E}">
        <p14:creationId xmlns:p14="http://schemas.microsoft.com/office/powerpoint/2010/main" val="8470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20893"/>
            <a:ext cx="5069123" cy="3474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20893"/>
            <a:ext cx="4560034" cy="3474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996479"/>
            <a:ext cx="10515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তাদের একটি প্রিয় খবারের নাম সিঞ্জেদা যা নানা ধরনের শাক সবজি দিয়ে তৈরি ।</a:t>
            </a:r>
          </a:p>
        </p:txBody>
      </p:sp>
    </p:spTree>
    <p:extLst>
      <p:ext uri="{BB962C8B-B14F-4D97-AF65-F5344CB8AC3E}">
        <p14:creationId xmlns:p14="http://schemas.microsoft.com/office/powerpoint/2010/main" val="24250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4343400"/>
            <a:ext cx="7924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মণিপুরীরা মূলত কৃষিজীবী ও তাঁতি।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50186"/>
            <a:ext cx="3962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53831"/>
            <a:ext cx="4895850" cy="29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95786"/>
            <a:ext cx="1363927" cy="1157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066800" y="304799"/>
            <a:ext cx="3415853" cy="879702"/>
          </a:xfrm>
          <a:prstGeom prst="wav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946413"/>
            <a:ext cx="4953001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69" y="1289014"/>
            <a:ext cx="4151506" cy="3586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97" y="3924249"/>
            <a:ext cx="1409622" cy="1409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64" y="3850463"/>
            <a:ext cx="1557193" cy="1557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50" y="3895424"/>
            <a:ext cx="1438447" cy="1438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7993" y="5603837"/>
            <a:ext cx="9525000" cy="5847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এবার ১৬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আজকের পাঠের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645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66" y="806738"/>
            <a:ext cx="6988533" cy="583542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304800"/>
            <a:ext cx="2114550" cy="154959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185" y="371339"/>
            <a:ext cx="39624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3486" y="4946707"/>
            <a:ext cx="6858000" cy="5847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মণিপুরিরা বাঙ্গলাদেশের কোথায় বাস করেন?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361547"/>
            <a:ext cx="2114550" cy="3148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61547"/>
            <a:ext cx="2438400" cy="32189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3486" y="5733544"/>
            <a:ext cx="6858000" cy="5847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সিলেট, মৌলভী বাজার ও হবিগঞ্জে বাস করেন।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304800"/>
            <a:ext cx="2114550" cy="154959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609600"/>
            <a:ext cx="39624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যমু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4901469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ভাষাগোষ্ঠীতে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547567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দুইটি ভাষাগোষ্ঠীতে বিভক্ত।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১) বিষ্ণুপ্রিয়া মণিপুরি  ও ২) মৈ তৈ মণিপুরি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17" y="1520095"/>
            <a:ext cx="2359786" cy="3076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43962"/>
          <a:stretch/>
        </p:blipFill>
        <p:spPr>
          <a:xfrm>
            <a:off x="6324600" y="1535337"/>
            <a:ext cx="2903917" cy="3148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52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1346936" cy="1142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304800"/>
            <a:ext cx="2114550" cy="154959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0" y="408056"/>
            <a:ext cx="39624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7935" y="5054794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প্রিয় খাবারের নাম কি এবং এটি কি দিয়ে তৈরি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7066" y="5689988"/>
            <a:ext cx="9736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প্রিয় খবারের নাম সিঞ্জেদা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এটি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নানা ধরনের শাক সবজি দিয়ে তৈরি ।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71" y="1327525"/>
            <a:ext cx="5069123" cy="34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42520"/>
            <a:ext cx="8023860" cy="4853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941070" y="495456"/>
            <a:ext cx="212598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7028" y="5804828"/>
            <a:ext cx="8041032" cy="584775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3128010" y="855019"/>
            <a:ext cx="3505200" cy="1447800"/>
          </a:xfrm>
          <a:prstGeom prst="ribbon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457200" y="304799"/>
            <a:ext cx="2590800" cy="914401"/>
          </a:xfrm>
          <a:prstGeom prst="wedgeEllipseCallout">
            <a:avLst>
              <a:gd name="adj1" fmla="val 48264"/>
              <a:gd name="adj2" fmla="val 92078"/>
            </a:avLst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68" y="304799"/>
            <a:ext cx="1460526" cy="127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2100" y="3306148"/>
            <a:ext cx="879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মণিপুরিরা কি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254" y="4171405"/>
            <a:ext cx="8795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মণিপুরিদের কোন খাবার নিষিদ্ধ?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908731"/>
            <a:ext cx="8795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3656970" y="1006642"/>
            <a:ext cx="3352800" cy="838200"/>
          </a:xfrm>
          <a:prstGeom prst="snip1Rect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286001"/>
            <a:ext cx="1371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21715"/>
            <a:ext cx="2432654" cy="2128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3603262"/>
            <a:ext cx="784860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ভারতের কোথায় মণিপুরিরা বাস 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মণিপুরিদের বাড়িঘর কি দিয়ে তৈরি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1" y="435922"/>
            <a:ext cx="2993078" cy="29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4648200" y="506714"/>
            <a:ext cx="3200400" cy="12192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780135"/>
            <a:ext cx="73152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মণিপুরিদের জীব অনধারা সম্পর্কে ৪টি বাক্য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6002"/>
            <a:ext cx="4600575" cy="258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906002"/>
            <a:ext cx="2257540" cy="2584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30" y="1892050"/>
            <a:ext cx="2257540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3825" y="304800"/>
            <a:ext cx="249555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5572463"/>
            <a:ext cx="82296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3543300" y="461389"/>
            <a:ext cx="5905500" cy="1124757"/>
          </a:xfrm>
          <a:prstGeom prst="horizontalScroll">
            <a:avLst>
              <a:gd name="adj" fmla="val 0"/>
            </a:avLst>
          </a:pr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21127"/>
          <a:stretch/>
        </p:blipFill>
        <p:spPr>
          <a:xfrm>
            <a:off x="1143000" y="459533"/>
            <a:ext cx="2247900" cy="471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r="28456" b="381"/>
          <a:stretch/>
        </p:blipFill>
        <p:spPr>
          <a:xfrm>
            <a:off x="9463825" y="1586146"/>
            <a:ext cx="2057400" cy="3986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59" y="1804312"/>
            <a:ext cx="6126766" cy="35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28600" y="201305"/>
              <a:ext cx="11734800" cy="6400800"/>
            </a:xfrm>
            <a:prstGeom prst="frame">
              <a:avLst>
                <a:gd name="adj1" fmla="val 175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Sun 10"/>
            <p:cNvSpPr/>
            <p:nvPr/>
          </p:nvSpPr>
          <p:spPr>
            <a:xfrm>
              <a:off x="407159" y="420807"/>
              <a:ext cx="914400" cy="9144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Sun 11"/>
            <p:cNvSpPr/>
            <p:nvPr/>
          </p:nvSpPr>
          <p:spPr>
            <a:xfrm>
              <a:off x="10870441" y="5460811"/>
              <a:ext cx="914400" cy="9144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407159" y="5486400"/>
              <a:ext cx="914400" cy="914400"/>
            </a:xfrm>
            <a:prstGeom prst="su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Sun 13"/>
            <p:cNvSpPr/>
            <p:nvPr/>
          </p:nvSpPr>
          <p:spPr>
            <a:xfrm>
              <a:off x="10870441" y="420807"/>
              <a:ext cx="914400" cy="914400"/>
            </a:xfrm>
            <a:prstGeom prst="sun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85800" y="1335207"/>
              <a:ext cx="0" cy="3810000"/>
            </a:xfrm>
            <a:prstGeom prst="line">
              <a:avLst/>
            </a:prstGeom>
            <a:ln w="76200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64359" y="1524000"/>
              <a:ext cx="0" cy="381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90600" y="1335207"/>
              <a:ext cx="0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49082" y="1335207"/>
              <a:ext cx="0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327641" y="1524000"/>
              <a:ext cx="0" cy="381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1480041" y="1307912"/>
              <a:ext cx="0" cy="3810000"/>
            </a:xfrm>
            <a:prstGeom prst="line">
              <a:avLst/>
            </a:prstGeom>
            <a:ln w="76200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3732662" y="661918"/>
            <a:ext cx="4648200" cy="9144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 পরিচিতি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1" y="2051715"/>
            <a:ext cx="5181600" cy="30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 রানী সূত্রধর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মাকালকান্দি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বিদ্যালয় </a:t>
            </a:r>
            <a:endPara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,হবিগঞ্জ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r="49167"/>
          <a:stretch/>
        </p:blipFill>
        <p:spPr>
          <a:xfrm>
            <a:off x="7528446" y="2106455"/>
            <a:ext cx="3008762" cy="30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3929029" y="680215"/>
            <a:ext cx="4410142" cy="122190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037" y="2468449"/>
            <a:ext cx="8153399" cy="2677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মণিপুরী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……………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/২০২১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312312" y="330557"/>
            <a:ext cx="1440287" cy="2942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10347781" y="3200400"/>
            <a:ext cx="1543050" cy="31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419234" y="434511"/>
            <a:ext cx="1543050" cy="3152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1146" r="27743" b="8854"/>
          <a:stretch/>
        </p:blipFill>
        <p:spPr>
          <a:xfrm>
            <a:off x="10401300" y="2327337"/>
            <a:ext cx="1543050" cy="3152468"/>
          </a:xfrm>
          <a:prstGeom prst="rect">
            <a:avLst/>
          </a:prstGeom>
        </p:spPr>
      </p:pic>
      <p:sp>
        <p:nvSpPr>
          <p:cNvPr id="11" name="Flowchart: Punched Tape 10"/>
          <p:cNvSpPr/>
          <p:nvPr/>
        </p:nvSpPr>
        <p:spPr>
          <a:xfrm>
            <a:off x="3733800" y="533400"/>
            <a:ext cx="4067242" cy="1371600"/>
          </a:xfrm>
          <a:prstGeom prst="flowChartPunchedTape">
            <a:avLst/>
          </a:prstGeom>
          <a:solidFill>
            <a:srgbClr val="00B0F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6999" y="1826079"/>
            <a:ext cx="8277224" cy="378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2.3.১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.3.২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মণিপুরীদের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04800" y="304799"/>
            <a:ext cx="2369713" cy="1019043"/>
          </a:xfrm>
          <a:prstGeom prst="leftRight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352800" y="304799"/>
            <a:ext cx="5772150" cy="1019043"/>
          </a:xfrm>
          <a:prstGeom prst="leftRight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 আমরা একটি গল্প শুনব । কি সবাই রাজী তো?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47900" y="1412406"/>
            <a:ext cx="8001000" cy="4500563"/>
            <a:chOff x="2238375" y="1431198"/>
            <a:chExt cx="8001000" cy="4500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375" y="1431198"/>
              <a:ext cx="8001000" cy="45005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926544" y="1473860"/>
              <a:ext cx="2286000" cy="62620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295619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105275" y="368833"/>
            <a:ext cx="39624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828800" y="5172253"/>
            <a:ext cx="87630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ছবিতে এরা কি করছে বলতো ? তোমরা কি তাদের চেনো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1031559"/>
            <a:ext cx="6019800" cy="3988118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2324100" y="5786526"/>
            <a:ext cx="87630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হ্যাঁ,  এরা নাচ ও গান করছেন । তারা নৃগোষ্ঠীর জনগণ।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2514600" cy="2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8800" y="304800"/>
            <a:ext cx="2495550" cy="18288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152900" y="334850"/>
            <a:ext cx="39624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905000" y="5029044"/>
            <a:ext cx="9144000" cy="457200"/>
          </a:xfrm>
          <a:prstGeom prst="homePlate">
            <a:avLst/>
          </a:prstGeom>
          <a:solidFill>
            <a:srgbClr val="00B0F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আজ আমরা মণিপুরী জনগোষ্ঠী সম্পর্কে জানবো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59207"/>
            <a:ext cx="7010400" cy="39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8" y="388547"/>
            <a:ext cx="2943874" cy="38862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268200" cy="6858000"/>
          </a:xfrm>
          <a:prstGeom prst="frame">
            <a:avLst>
              <a:gd name="adj1" fmla="val 386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526577" cy="1295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00556" y="304800"/>
            <a:ext cx="1143794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1928" y="4385392"/>
            <a:ext cx="2943873" cy="1496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মণিপুরী নৃ-গোষ্ঠীর লোকেরা সিলেট , মৌলভীবাজার ও হবিগঞ্জে বসবাস করেন ।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98" y="388547"/>
            <a:ext cx="5442902" cy="3726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6352" y="4379088"/>
            <a:ext cx="5454151" cy="14964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জেলারকমলগঞ্জে অধিকাংশ মণিপুরী  বসবাস করেন ।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358</Words>
  <Application>Microsoft Office PowerPoint</Application>
  <PresentationFormat>Widescreen</PresentationFormat>
  <Paragraphs>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Parsonal</cp:lastModifiedBy>
  <cp:revision>177</cp:revision>
  <dcterms:created xsi:type="dcterms:W3CDTF">2006-08-16T00:00:00Z</dcterms:created>
  <dcterms:modified xsi:type="dcterms:W3CDTF">2021-05-22T16:07:19Z</dcterms:modified>
</cp:coreProperties>
</file>