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8" r:id="rId9"/>
    <p:sldId id="269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6B54C-1110-4CCB-8493-710D6E9D8809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7683C-77EB-4817-B6E1-D7643475C2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7683C-77EB-4817-B6E1-D7643475C25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DDE8-2C69-45DB-B5E7-BE86B4BAE5B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C47C-28D3-42DB-B23F-3A6DB4A9B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DDE8-2C69-45DB-B5E7-BE86B4BAE5B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C47C-28D3-42DB-B23F-3A6DB4A9B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DDE8-2C69-45DB-B5E7-BE86B4BAE5B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C47C-28D3-42DB-B23F-3A6DB4A9B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DDE8-2C69-45DB-B5E7-BE86B4BAE5B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C47C-28D3-42DB-B23F-3A6DB4A9B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DDE8-2C69-45DB-B5E7-BE86B4BAE5B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C47C-28D3-42DB-B23F-3A6DB4A9B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DDE8-2C69-45DB-B5E7-BE86B4BAE5B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C47C-28D3-42DB-B23F-3A6DB4A9B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DDE8-2C69-45DB-B5E7-BE86B4BAE5B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C47C-28D3-42DB-B23F-3A6DB4A9B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DDE8-2C69-45DB-B5E7-BE86B4BAE5B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C47C-28D3-42DB-B23F-3A6DB4A9B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DDE8-2C69-45DB-B5E7-BE86B4BAE5B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C47C-28D3-42DB-B23F-3A6DB4A9B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DDE8-2C69-45DB-B5E7-BE86B4BAE5B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C47C-28D3-42DB-B23F-3A6DB4A9B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DDE8-2C69-45DB-B5E7-BE86B4BAE5B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C47C-28D3-42DB-B23F-3A6DB4A9B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5DDE8-2C69-45DB-B5E7-BE86B4BAE5B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EC47C-28D3-42DB-B23F-3A6DB4A9B1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kc\Pictures\download%20(24)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kc\Pictures\daliy%20koj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file:///C:\Users\kc\Pictures\dala%20kaj.jpg" TargetMode="Externa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Public\Pictures\download%20(65)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kc\Pictures\&#2486;&#2509;&#2480;&#2478;%20&#2476;&#2494;&#2460;&#2494;&#2480;&#2503;&#2480;%20&#2458;&#2495;&#2468;&#2509;&#2480;)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/C:\Users\kc\Pictures\&#2470;&#2453;&#2509;&#2487;&#2468;&#2494;%20&#2477;&#2495;&#2468;&#2509;&#2468;&#2495;&#2453;%20&#2486;&#2509;&#2480;&#2478;%20&#2476;&#2494;&#2460;&#2494;&#2480;&#2503;&#2480;%20&#2458;&#2495;&#2468;&#2509;&#2480;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kc\Pictures\&#2474;&#2503;&#2486;&#2494;%20&#2477;&#2495;&#2468;&#2509;&#2468;&#2495;&#2453;%20&#2486;&#2509;&#2480;&#2478;%20&#2476;&#2494;&#2460;&#2494;&#2480;&#2503;&#2480;%20&#2458;&#2495;&#2468;&#2509;&#2480;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kc\Pictures\&#2438;&#2472;&#2509;&#2468;&#2460;&#2494;&#2468;&#2495;&#2453;%20&#2486;&#2509;&#2480;&#2478;%20&#2476;&#2494;&#2460;&#2494;&#2480;&#2503;&#2480;%20&#2458;&#2495;&#2468;&#2509;&#2480;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981200"/>
            <a:ext cx="6324600" cy="9937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jpj 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3352800"/>
            <a:ext cx="41910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133600"/>
            <a:ext cx="70104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810000"/>
            <a:ext cx="5410200" cy="1752600"/>
          </a:xfrm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download (24).jpg" descr="C:\Users\kc\Pictures\download (24).jpg"/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600200" y="3733800"/>
            <a:ext cx="5486400" cy="182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6172200"/>
            <a:ext cx="56388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শ্রম বলতে কী বুঝায় 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2514600"/>
            <a:ext cx="2743200" cy="914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১ । শ্রম বাজারের বৈশিষ্ট্য সমুহ আলোচনা কর ।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daliy koj.jpg" descr="C:\Users\kc\Pictures\daliy koj.jpg"/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676400" y="2286000"/>
            <a:ext cx="1790700" cy="1143000"/>
          </a:xfrm>
          <a:prstGeom prst="rect">
            <a:avLst/>
          </a:prstGeom>
        </p:spPr>
      </p:pic>
      <p:pic>
        <p:nvPicPr>
          <p:cNvPr id="6" name="dala kaj.jpg" descr="C:\Users\kc\Pictures\dala kaj.jpg"/>
          <p:cNvPicPr>
            <a:picLocks noChangeAspect="1"/>
          </p:cNvPicPr>
          <p:nvPr/>
        </p:nvPicPr>
        <p:blipFill>
          <a:blip r:embed="rId4" r:link="rId5"/>
          <a:stretch>
            <a:fillRect/>
          </a:stretch>
        </p:blipFill>
        <p:spPr>
          <a:xfrm>
            <a:off x="6629400" y="2362200"/>
            <a:ext cx="19050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i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 । মুজুরী বলতে কী বুঝায় ।</a:t>
            </a:r>
          </a:p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 । পেশা ভিত্তিক শ্রম বাজার বলতে কী বুঝায় । </a:t>
            </a:r>
          </a:p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 । দক্ষতা ভিত্তিক শ্রম বাজার বলতে কী বুঝায় ।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2362200"/>
            <a:ext cx="3200400" cy="1066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i="1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 । পেশা, দক্ষতা ও অঞ্চলের ভিত্তিতে শ্রম  বাজারের পরিচয় দাও ।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download (65).jpg" descr="C:\Users\Public\Pictures\download (65).jpg"/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143000" y="2362200"/>
            <a:ext cx="2209800" cy="121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 l="3349" t="3955" b="16225"/>
          <a:stretch>
            <a:fillRect/>
          </a:stretch>
        </p:blipFill>
        <p:spPr bwMode="auto">
          <a:xfrm>
            <a:off x="6858000" y="22098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699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jpg 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352800"/>
            <a:ext cx="571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1"/>
            <a:ext cx="6934200" cy="10667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2971800"/>
            <a:ext cx="4038600" cy="220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মোহাম্মদ শাহ আলম 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 অর্থনীতি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মোজাদ্দেদীয়া ইসলামিয়া আলিম মাদরাসা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কালিয়াকৈর , গাজীপুর । </a:t>
            </a:r>
          </a:p>
        </p:txBody>
      </p:sp>
      <p:pic>
        <p:nvPicPr>
          <p:cNvPr id="4" name="Picture 2" descr="C:\Users\STC\Downloads\119535416_125360239295049_672561933020657816_o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971800"/>
            <a:ext cx="24384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239000" cy="11461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অর্থনীতি ১ম পত্র</a:t>
            </a:r>
          </a:p>
          <a:p>
            <a:r>
              <a:rPr lang="bn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আলিম ১ম বর্ষ</a:t>
            </a:r>
          </a:p>
          <a:p>
            <a:r>
              <a:rPr lang="bn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৫ম অধ্যায়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371600"/>
            <a:ext cx="5410200" cy="22859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810000"/>
            <a:ext cx="3886200" cy="457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bn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শ্রম বাজার 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শ্রম বাজারের চিত্র).jpg" descr="C:\Users\kc\Pictures\শ্রম বাজারের চিত্র).jpg"/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676400" y="1371600"/>
            <a:ext cx="5410200" cy="2286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1"/>
            <a:ext cx="7772400" cy="144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শ্রম বাজার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......</a:t>
            </a:r>
          </a:p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 । শ্রম বাজার কাকে বলে বলতে পারবে ।</a:t>
            </a:r>
          </a:p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 । অভ্যন্তরীন শ্রম বাজার কাকে বলে বলতে পারবে । </a:t>
            </a:r>
          </a:p>
          <a:p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 । আন্তর্জাতিক শ্রম বাজার কাকে বলে বলতে পারবে ।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0"/>
            <a:ext cx="5562600" cy="20764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886200"/>
            <a:ext cx="46482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পেশা ভিত্তিক শ্রম বাজার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দক্ষতা ভিত্তিক শ্রম বাজারের চিত্র.jpg" descr="C:\Users\kc\Pictures\দক্ষতা ভিত্তিক শ্রম বাজারের চিত্র.jpg"/>
          <p:cNvPicPr>
            <a:picLocks noChangeAspect="1"/>
          </p:cNvPicPr>
          <p:nvPr/>
        </p:nvPicPr>
        <p:blipFill>
          <a:blip r:link="rId4"/>
          <a:stretch>
            <a:fillRect/>
          </a:stretch>
        </p:blipFill>
        <p:spPr>
          <a:xfrm>
            <a:off x="1905000" y="1371600"/>
            <a:ext cx="5562600" cy="22600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371601"/>
            <a:ext cx="5943600" cy="21335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886200"/>
            <a:ext cx="5105400" cy="533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bn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দক্ষতা ভিত্তিক শ্রম বাজার  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পেশা ভিত্তিক শ্রম বাজারের চিত্র.jpg" descr="C:\Users\kc\Pictures\পেশা ভিত্তিক শ্রম বাজারের চিত্র.jpg"/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95400" y="1371600"/>
            <a:ext cx="5943600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762001"/>
            <a:ext cx="6477000" cy="25907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886200"/>
            <a:ext cx="5334000" cy="533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আন্তর্জাতিক শ্রম বাজার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আন্তজাতিক শ্রম বাজারের চিত্র.jpg" descr="C:\Users\kc\Pictures\আন্তজাতিক শ্রম বাজারের চিত্র.jpg"/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95400" y="762000"/>
            <a:ext cx="64770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140</Words>
  <Application>Microsoft Office PowerPoint</Application>
  <PresentationFormat>On-screen Show (4:3)</PresentationFormat>
  <Paragraphs>33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স্বাগতম</vt:lpstr>
      <vt:lpstr>শিক্ষক পরিচিতি </vt:lpstr>
      <vt:lpstr>পাঠ পরিচিতি </vt:lpstr>
      <vt:lpstr>Slide 4</vt:lpstr>
      <vt:lpstr>পাঠ শিরোনাম </vt:lpstr>
      <vt:lpstr>শিখনফল</vt:lpstr>
      <vt:lpstr>Slide 7</vt:lpstr>
      <vt:lpstr>Slide 8</vt:lpstr>
      <vt:lpstr>Slide 9</vt:lpstr>
      <vt:lpstr>একক কাজ </vt:lpstr>
      <vt:lpstr>দলীয় কাজ </vt:lpstr>
      <vt:lpstr>মূল্যায়ন </vt:lpstr>
      <vt:lpstr>বাড়ীর কাজ 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kc</dc:creator>
  <cp:lastModifiedBy>kc</cp:lastModifiedBy>
  <cp:revision>63</cp:revision>
  <dcterms:created xsi:type="dcterms:W3CDTF">2021-05-17T03:24:35Z</dcterms:created>
  <dcterms:modified xsi:type="dcterms:W3CDTF">2021-05-22T10:37:43Z</dcterms:modified>
</cp:coreProperties>
</file>