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A2CF3-E48A-491C-808B-E408D6B4D54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0AE70-7753-4199-A7B0-528CA257D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0AE70-7753-4199-A7B0-528CA257D3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FD3A6C-D333-40B6-B1E4-E51FAF56A060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F37461-86A0-433B-BB26-EF57292499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133601"/>
            <a:ext cx="6477000" cy="9143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j 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3200400"/>
            <a:ext cx="5562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820206"/>
            <a:ext cx="3733800" cy="9991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বাংলাদেশের অর্থনীতির অন্যতম প্রধ্যান বৈশিষ্ট্য শিল্প খাতের অনগ্রসরতা আলোচনা কর ।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752600"/>
            <a:ext cx="258127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812024" cy="13801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g 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581400"/>
            <a:ext cx="5105400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1"/>
            <a:ext cx="7543800" cy="6095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1981200"/>
            <a:ext cx="4800600" cy="2819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মোহাম্মদ শাহ আলম</a:t>
            </a:r>
          </a:p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কালিয়াকৈর, গাজীপুর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TC\Downloads\119535416_125360239295049_672561933020657816_o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25908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অর্থনীতি ২য় পত্র</a:t>
            </a:r>
          </a:p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আলিম ২য় বর্ষ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অধ্যায়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066800"/>
            <a:ext cx="4191000" cy="228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10000"/>
            <a:ext cx="4572000" cy="685800"/>
          </a:xfr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অত্যাধিক জনসংখ্যা 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5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066800"/>
            <a:ext cx="4191000" cy="2286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7619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বাংলাদেশের অর্থনীতির বৈশিষ্ট্য</a:t>
            </a:r>
            <a:endParaRPr lang="en-US" sz="32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583424" cy="15325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effectLst/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659624" cy="198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......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। বাংলাদেশের কৃষির অনগ্রসরতার কারন বলতে পারবে । 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। বাংলাদেশের শিল্পের  অনগ্রসরতার কারন বলতে পারবে ।</a:t>
            </a:r>
          </a:p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 । আর্থসামাজিক অবকাঠামো কাকে বলে বলতে পারবে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981200"/>
            <a:ext cx="7772400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685032"/>
            <a:ext cx="5410200" cy="1344168"/>
          </a:xfrm>
        </p:spPr>
        <p:txBody>
          <a:bodyPr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1" y="5791200"/>
            <a:ext cx="5486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উন্নায়নশীল দেশ বলতে কী বুঝায় ।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-1579" t="-937" r="30350" b="937"/>
          <a:stretch>
            <a:fillRect/>
          </a:stretch>
        </p:blipFill>
        <p:spPr bwMode="auto">
          <a:xfrm>
            <a:off x="1219200" y="3505200"/>
            <a:ext cx="624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2286000"/>
            <a:ext cx="32004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 । বাংলাদেশের অর্থনীতির বৈশিষ্ট্য সমুহ আলোচনা কর ।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0"/>
            <a:ext cx="2209800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286000"/>
            <a:ext cx="1905000" cy="99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75000" sy="7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9229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489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 ১।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 ভারসাম্যের ঘাটতি বলতে কী বুঝায় । </a:t>
            </a:r>
          </a:p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 । মিশ্র অর্থনীতি বলতে কী বুঝায় । 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। অনুন্নত মানব সস্পদ বলতে কী বুঝায় ।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131</Words>
  <Application>Microsoft Office PowerPoint</Application>
  <PresentationFormat>On-screen Show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স্বাগতম</vt:lpstr>
      <vt:lpstr>শিক্ষক পরিচিতি</vt:lpstr>
      <vt:lpstr>পাঠ পরিচিতি</vt:lpstr>
      <vt:lpstr>Slide 4</vt:lpstr>
      <vt:lpstr>পাঠ শিরোনাম</vt:lpstr>
      <vt:lpstr>শিখনফল</vt:lpstr>
      <vt:lpstr>একক কাজ </vt:lpstr>
      <vt:lpstr>দলীয় কাজ</vt:lpstr>
      <vt:lpstr>মূল্যায়ন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kc</cp:lastModifiedBy>
  <cp:revision>48</cp:revision>
  <dcterms:created xsi:type="dcterms:W3CDTF">2021-05-08T04:48:47Z</dcterms:created>
  <dcterms:modified xsi:type="dcterms:W3CDTF">2021-05-22T10:50:25Z</dcterms:modified>
</cp:coreProperties>
</file>