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58" r:id="rId4"/>
    <p:sldId id="265" r:id="rId5"/>
    <p:sldId id="259" r:id="rId6"/>
    <p:sldId id="260" r:id="rId7"/>
    <p:sldId id="269" r:id="rId8"/>
    <p:sldId id="261" r:id="rId9"/>
    <p:sldId id="271" r:id="rId10"/>
    <p:sldId id="266" r:id="rId11"/>
    <p:sldId id="267" r:id="rId12"/>
    <p:sldId id="270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9946A-FBA5-4B07-992C-2974AF522AB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E1FFFF-74C8-4B67-A4AB-EDAB062EE794}">
      <dgm:prSet phldrT="[Text]"/>
      <dgm:spPr/>
      <dgm:t>
        <a:bodyPr/>
        <a:lstStyle/>
        <a:p>
          <a:r>
            <a:rPr lang="en-US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কেন্দ্রীয় ব্যাংকের কার্ষাবলি</a:t>
          </a:r>
          <a:endParaRPr lang="en-US" b="1" dirty="0">
            <a:solidFill>
              <a:schemeClr val="accent5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ADA78F67-FF52-4377-A088-1E0C1EB3C1EC}" type="parTrans" cxnId="{B5125DF8-FFEA-4D56-A484-C4A052CF075D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857271F8-727C-4DA1-BF19-E0FCE7A60ECC}" type="sibTrans" cxnId="{B5125DF8-FFEA-4D56-A484-C4A052CF075D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43E97547-629C-4CDE-9973-25FAEB5C3F98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সরকারের বাংক</a:t>
          </a:r>
          <a:endParaRPr lang="en-US" sz="2000" b="1" dirty="0">
            <a:solidFill>
              <a:schemeClr val="accent5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783490C0-1905-4BA9-B5B4-C5912DA820F7}" type="parTrans" cxnId="{428EAE0E-B559-47A7-8F2F-C0C03C1DAEE5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9F3B371D-9629-4F7F-ACBC-0AF214D51F04}" type="sibTrans" cxnId="{428EAE0E-B559-47A7-8F2F-C0C03C1DAEE5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11F31243-B052-42C5-AA83-D3919FF66BB5}">
      <dgm:prSet phldrT="[Text]"/>
      <dgm:spPr/>
      <dgm:t>
        <a:bodyPr/>
        <a:lstStyle/>
        <a:p>
          <a:r>
            <a:rPr lang="en-US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 নোট প্রচলন</a:t>
          </a:r>
          <a:endParaRPr lang="en-US" b="1" dirty="0">
            <a:solidFill>
              <a:schemeClr val="accent5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73F1607B-27CC-4D1E-953C-542188791BF1}" type="parTrans" cxnId="{4525D8C4-FBFA-4278-848E-76BBAEA004C3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1F5BC0E5-0C03-48B4-BD6D-C0B1D59F0234}" type="sibTrans" cxnId="{4525D8C4-FBFA-4278-848E-76BBAEA004C3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556CD285-BAC5-45AB-8027-E08D57F89E02}">
      <dgm:prSet phldrT="[Text]"/>
      <dgm:spPr/>
      <dgm:t>
        <a:bodyPr/>
        <a:lstStyle/>
        <a:p>
          <a:r>
            <a:rPr lang="en-US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ক্লিয়ারিং হাউস</a:t>
          </a:r>
          <a:endParaRPr lang="en-US" b="1" dirty="0">
            <a:solidFill>
              <a:schemeClr val="accent5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AD6F6D9-F6EB-4558-B7F1-2E3DA9DFCCFC}" type="parTrans" cxnId="{5D3510F5-00FB-4884-9A59-3F0FE0233A32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738B062A-D382-4763-BF30-F9E458F6F1F1}" type="sibTrans" cxnId="{5D3510F5-00FB-4884-9A59-3F0FE0233A32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A32779C5-E985-4D98-8850-31E77EF2222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অন্যন্য ব্যাংকের ব্যাংক</a:t>
          </a:r>
          <a:endParaRPr lang="en-US" sz="2000" b="1" dirty="0">
            <a:solidFill>
              <a:schemeClr val="accent5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A24E56F5-E385-4204-97C4-67E8FCC94F48}" type="parTrans" cxnId="{A3422690-97E6-4231-8AF5-38384A4C41D5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3AF8ACEE-E759-4623-826A-EFC7051FD1E5}" type="sibTrans" cxnId="{A3422690-97E6-4231-8AF5-38384A4C41D5}">
      <dgm:prSet/>
      <dgm:spPr/>
      <dgm:t>
        <a:bodyPr/>
        <a:lstStyle/>
        <a:p>
          <a:endParaRPr lang="en-US">
            <a:solidFill>
              <a:schemeClr val="accent5">
                <a:lumMod val="40000"/>
                <a:lumOff val="60000"/>
              </a:schemeClr>
            </a:solidFill>
          </a:endParaRPr>
        </a:p>
      </dgm:t>
    </dgm:pt>
    <dgm:pt modelId="{041330CD-3B36-4720-8A8F-EB7217C9723C}" type="pres">
      <dgm:prSet presAssocID="{F289946A-FBA5-4B07-992C-2974AF522A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7616-B45C-49A2-998A-D1ED4163C809}" type="pres">
      <dgm:prSet presAssocID="{FEE1FFFF-74C8-4B67-A4AB-EDAB062EE794}" presName="centerShape" presStyleLbl="node0" presStyleIdx="0" presStyleCnt="1" custScaleX="164032" custLinFactNeighborX="-4586" custLinFactNeighborY="-741"/>
      <dgm:spPr/>
      <dgm:t>
        <a:bodyPr/>
        <a:lstStyle/>
        <a:p>
          <a:endParaRPr lang="en-US"/>
        </a:p>
      </dgm:t>
    </dgm:pt>
    <dgm:pt modelId="{CA2E7407-A381-4A00-BA84-8E3CBF8E3CF3}" type="pres">
      <dgm:prSet presAssocID="{43E97547-629C-4CDE-9973-25FAEB5C3F98}" presName="node" presStyleLbl="node1" presStyleIdx="0" presStyleCnt="4" custScaleX="152948" custRadScaleRad="101751" custRadScaleInc="-5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71368-A02A-4F50-83C2-0F36B92E4FFE}" type="pres">
      <dgm:prSet presAssocID="{43E97547-629C-4CDE-9973-25FAEB5C3F98}" presName="dummy" presStyleCnt="0"/>
      <dgm:spPr/>
    </dgm:pt>
    <dgm:pt modelId="{5CF981A7-D8BD-4BE0-8A53-F4BFF55E0896}" type="pres">
      <dgm:prSet presAssocID="{9F3B371D-9629-4F7F-ACBC-0AF214D51F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ABE08A8-86F7-4FB0-8822-93659BB6F34D}" type="pres">
      <dgm:prSet presAssocID="{11F31243-B052-42C5-AA83-D3919FF66BB5}" presName="node" presStyleLbl="node1" presStyleIdx="1" presStyleCnt="4" custScaleX="105506" custRadScaleRad="102905" custRadScaleInc="-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0619D-F840-44FE-8351-6155CD4AD094}" type="pres">
      <dgm:prSet presAssocID="{11F31243-B052-42C5-AA83-D3919FF66BB5}" presName="dummy" presStyleCnt="0"/>
      <dgm:spPr/>
    </dgm:pt>
    <dgm:pt modelId="{1572286B-2423-42BE-9395-BBEA2C4C425B}" type="pres">
      <dgm:prSet presAssocID="{1F5BC0E5-0C03-48B4-BD6D-C0B1D59F0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81C3938-E49B-413D-964E-6B9DF8DB9494}" type="pres">
      <dgm:prSet presAssocID="{556CD285-BAC5-45AB-8027-E08D57F89E02}" presName="node" presStyleLbl="node1" presStyleIdx="2" presStyleCnt="4" custScaleX="152948" custRadScaleRad="99184" custRadScaleInc="-4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AB46F-3064-4802-A646-60DF8CB5D875}" type="pres">
      <dgm:prSet presAssocID="{556CD285-BAC5-45AB-8027-E08D57F89E02}" presName="dummy" presStyleCnt="0"/>
      <dgm:spPr/>
    </dgm:pt>
    <dgm:pt modelId="{CD0886FE-BF44-4B96-9350-754F5283CB07}" type="pres">
      <dgm:prSet presAssocID="{738B062A-D382-4763-BF30-F9E458F6F1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F414CBA-7431-49FB-B680-4A106DDA7976}" type="pres">
      <dgm:prSet presAssocID="{A32779C5-E985-4D98-8850-31E77EF2222F}" presName="node" presStyleLbl="node1" presStyleIdx="3" presStyleCnt="4" custScaleX="144934" custScaleY="81534" custRadScaleRad="134362" custRadScaleInc="-9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C8B8C-31FC-49FB-AED9-509DE9EA5B1F}" type="pres">
      <dgm:prSet presAssocID="{A32779C5-E985-4D98-8850-31E77EF2222F}" presName="dummy" presStyleCnt="0"/>
      <dgm:spPr/>
    </dgm:pt>
    <dgm:pt modelId="{D16BD8E4-713A-4827-A408-ED202F7B11BB}" type="pres">
      <dgm:prSet presAssocID="{3AF8ACEE-E759-4623-826A-EFC7051FD1E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5125DF8-FFEA-4D56-A484-C4A052CF075D}" srcId="{F289946A-FBA5-4B07-992C-2974AF522ABD}" destId="{FEE1FFFF-74C8-4B67-A4AB-EDAB062EE794}" srcOrd="0" destOrd="0" parTransId="{ADA78F67-FF52-4377-A088-1E0C1EB3C1EC}" sibTransId="{857271F8-727C-4DA1-BF19-E0FCE7A60ECC}"/>
    <dgm:cxn modelId="{B45CB516-322E-48E5-8723-4919B423D071}" type="presOf" srcId="{1F5BC0E5-0C03-48B4-BD6D-C0B1D59F0234}" destId="{1572286B-2423-42BE-9395-BBEA2C4C425B}" srcOrd="0" destOrd="0" presId="urn:microsoft.com/office/officeart/2005/8/layout/radial6"/>
    <dgm:cxn modelId="{A3422690-97E6-4231-8AF5-38384A4C41D5}" srcId="{FEE1FFFF-74C8-4B67-A4AB-EDAB062EE794}" destId="{A32779C5-E985-4D98-8850-31E77EF2222F}" srcOrd="3" destOrd="0" parTransId="{A24E56F5-E385-4204-97C4-67E8FCC94F48}" sibTransId="{3AF8ACEE-E759-4623-826A-EFC7051FD1E5}"/>
    <dgm:cxn modelId="{36E8FBAE-BE65-493F-BF40-A1FAED4A95EE}" type="presOf" srcId="{FEE1FFFF-74C8-4B67-A4AB-EDAB062EE794}" destId="{DC297616-B45C-49A2-998A-D1ED4163C809}" srcOrd="0" destOrd="0" presId="urn:microsoft.com/office/officeart/2005/8/layout/radial6"/>
    <dgm:cxn modelId="{BCC2CB0F-8954-4FF8-8D22-576F5A4A2CCF}" type="presOf" srcId="{9F3B371D-9629-4F7F-ACBC-0AF214D51F04}" destId="{5CF981A7-D8BD-4BE0-8A53-F4BFF55E0896}" srcOrd="0" destOrd="0" presId="urn:microsoft.com/office/officeart/2005/8/layout/radial6"/>
    <dgm:cxn modelId="{5D3510F5-00FB-4884-9A59-3F0FE0233A32}" srcId="{FEE1FFFF-74C8-4B67-A4AB-EDAB062EE794}" destId="{556CD285-BAC5-45AB-8027-E08D57F89E02}" srcOrd="2" destOrd="0" parTransId="{0AD6F6D9-F6EB-4558-B7F1-2E3DA9DFCCFC}" sibTransId="{738B062A-D382-4763-BF30-F9E458F6F1F1}"/>
    <dgm:cxn modelId="{DBBF05A2-BBD7-451D-A450-BAF1070F0DF7}" type="presOf" srcId="{A32779C5-E985-4D98-8850-31E77EF2222F}" destId="{EF414CBA-7431-49FB-B680-4A106DDA7976}" srcOrd="0" destOrd="0" presId="urn:microsoft.com/office/officeart/2005/8/layout/radial6"/>
    <dgm:cxn modelId="{F4F3D239-BE10-4ADE-BEFE-467C032101D7}" type="presOf" srcId="{F289946A-FBA5-4B07-992C-2974AF522ABD}" destId="{041330CD-3B36-4720-8A8F-EB7217C9723C}" srcOrd="0" destOrd="0" presId="urn:microsoft.com/office/officeart/2005/8/layout/radial6"/>
    <dgm:cxn modelId="{70EEA36C-F51D-464E-B9F3-B7709EA3BBA6}" type="presOf" srcId="{556CD285-BAC5-45AB-8027-E08D57F89E02}" destId="{181C3938-E49B-413D-964E-6B9DF8DB9494}" srcOrd="0" destOrd="0" presId="urn:microsoft.com/office/officeart/2005/8/layout/radial6"/>
    <dgm:cxn modelId="{4525D8C4-FBFA-4278-848E-76BBAEA004C3}" srcId="{FEE1FFFF-74C8-4B67-A4AB-EDAB062EE794}" destId="{11F31243-B052-42C5-AA83-D3919FF66BB5}" srcOrd="1" destOrd="0" parTransId="{73F1607B-27CC-4D1E-953C-542188791BF1}" sibTransId="{1F5BC0E5-0C03-48B4-BD6D-C0B1D59F0234}"/>
    <dgm:cxn modelId="{312FC080-616A-4715-BFBA-69ADF14E6C60}" type="presOf" srcId="{11F31243-B052-42C5-AA83-D3919FF66BB5}" destId="{6ABE08A8-86F7-4FB0-8822-93659BB6F34D}" srcOrd="0" destOrd="0" presId="urn:microsoft.com/office/officeart/2005/8/layout/radial6"/>
    <dgm:cxn modelId="{34631CFE-4916-4A2D-A8EB-AB8DE3E2CD2A}" type="presOf" srcId="{43E97547-629C-4CDE-9973-25FAEB5C3F98}" destId="{CA2E7407-A381-4A00-BA84-8E3CBF8E3CF3}" srcOrd="0" destOrd="0" presId="urn:microsoft.com/office/officeart/2005/8/layout/radial6"/>
    <dgm:cxn modelId="{34D32481-3C61-4BA4-B496-AAF386B71D64}" type="presOf" srcId="{738B062A-D382-4763-BF30-F9E458F6F1F1}" destId="{CD0886FE-BF44-4B96-9350-754F5283CB07}" srcOrd="0" destOrd="0" presId="urn:microsoft.com/office/officeart/2005/8/layout/radial6"/>
    <dgm:cxn modelId="{428EAE0E-B559-47A7-8F2F-C0C03C1DAEE5}" srcId="{FEE1FFFF-74C8-4B67-A4AB-EDAB062EE794}" destId="{43E97547-629C-4CDE-9973-25FAEB5C3F98}" srcOrd="0" destOrd="0" parTransId="{783490C0-1905-4BA9-B5B4-C5912DA820F7}" sibTransId="{9F3B371D-9629-4F7F-ACBC-0AF214D51F04}"/>
    <dgm:cxn modelId="{429046A0-B85C-4645-B343-7E16362D26D1}" type="presOf" srcId="{3AF8ACEE-E759-4623-826A-EFC7051FD1E5}" destId="{D16BD8E4-713A-4827-A408-ED202F7B11BB}" srcOrd="0" destOrd="0" presId="urn:microsoft.com/office/officeart/2005/8/layout/radial6"/>
    <dgm:cxn modelId="{B7445119-E0EA-4079-9A5E-B61E30FBED8E}" type="presParOf" srcId="{041330CD-3B36-4720-8A8F-EB7217C9723C}" destId="{DC297616-B45C-49A2-998A-D1ED4163C809}" srcOrd="0" destOrd="0" presId="urn:microsoft.com/office/officeart/2005/8/layout/radial6"/>
    <dgm:cxn modelId="{080F61B6-4394-476D-9BE8-2D2F5057029C}" type="presParOf" srcId="{041330CD-3B36-4720-8A8F-EB7217C9723C}" destId="{CA2E7407-A381-4A00-BA84-8E3CBF8E3CF3}" srcOrd="1" destOrd="0" presId="urn:microsoft.com/office/officeart/2005/8/layout/radial6"/>
    <dgm:cxn modelId="{991326DA-D0B4-44BA-B243-1CA05C2BFFA1}" type="presParOf" srcId="{041330CD-3B36-4720-8A8F-EB7217C9723C}" destId="{21671368-A02A-4F50-83C2-0F36B92E4FFE}" srcOrd="2" destOrd="0" presId="urn:microsoft.com/office/officeart/2005/8/layout/radial6"/>
    <dgm:cxn modelId="{A015CFCD-271B-44C2-A88B-E34EE68B92F9}" type="presParOf" srcId="{041330CD-3B36-4720-8A8F-EB7217C9723C}" destId="{5CF981A7-D8BD-4BE0-8A53-F4BFF55E0896}" srcOrd="3" destOrd="0" presId="urn:microsoft.com/office/officeart/2005/8/layout/radial6"/>
    <dgm:cxn modelId="{4C409733-FC72-4376-A1DB-D505883199D8}" type="presParOf" srcId="{041330CD-3B36-4720-8A8F-EB7217C9723C}" destId="{6ABE08A8-86F7-4FB0-8822-93659BB6F34D}" srcOrd="4" destOrd="0" presId="urn:microsoft.com/office/officeart/2005/8/layout/radial6"/>
    <dgm:cxn modelId="{1EB6403B-D957-4EC0-82CB-66664BDB93E1}" type="presParOf" srcId="{041330CD-3B36-4720-8A8F-EB7217C9723C}" destId="{8180619D-F840-44FE-8351-6155CD4AD094}" srcOrd="5" destOrd="0" presId="urn:microsoft.com/office/officeart/2005/8/layout/radial6"/>
    <dgm:cxn modelId="{2EF80D89-E472-4E5E-A3A5-308755E1EA14}" type="presParOf" srcId="{041330CD-3B36-4720-8A8F-EB7217C9723C}" destId="{1572286B-2423-42BE-9395-BBEA2C4C425B}" srcOrd="6" destOrd="0" presId="urn:microsoft.com/office/officeart/2005/8/layout/radial6"/>
    <dgm:cxn modelId="{160F6061-224D-41B5-B3C5-685603198436}" type="presParOf" srcId="{041330CD-3B36-4720-8A8F-EB7217C9723C}" destId="{181C3938-E49B-413D-964E-6B9DF8DB9494}" srcOrd="7" destOrd="0" presId="urn:microsoft.com/office/officeart/2005/8/layout/radial6"/>
    <dgm:cxn modelId="{E2EEDD16-139F-4D87-B2BB-3332A0DFB86F}" type="presParOf" srcId="{041330CD-3B36-4720-8A8F-EB7217C9723C}" destId="{5FFAB46F-3064-4802-A646-60DF8CB5D875}" srcOrd="8" destOrd="0" presId="urn:microsoft.com/office/officeart/2005/8/layout/radial6"/>
    <dgm:cxn modelId="{8CE11037-6AA9-45D3-A248-F852B5AEE232}" type="presParOf" srcId="{041330CD-3B36-4720-8A8F-EB7217C9723C}" destId="{CD0886FE-BF44-4B96-9350-754F5283CB07}" srcOrd="9" destOrd="0" presId="urn:microsoft.com/office/officeart/2005/8/layout/radial6"/>
    <dgm:cxn modelId="{1C0E623C-0D78-497A-8D3F-51120A684D23}" type="presParOf" srcId="{041330CD-3B36-4720-8A8F-EB7217C9723C}" destId="{EF414CBA-7431-49FB-B680-4A106DDA7976}" srcOrd="10" destOrd="0" presId="urn:microsoft.com/office/officeart/2005/8/layout/radial6"/>
    <dgm:cxn modelId="{486125A3-BC6A-4139-9B17-2126B159C432}" type="presParOf" srcId="{041330CD-3B36-4720-8A8F-EB7217C9723C}" destId="{CD1C8B8C-31FC-49FB-AED9-509DE9EA5B1F}" srcOrd="11" destOrd="0" presId="urn:microsoft.com/office/officeart/2005/8/layout/radial6"/>
    <dgm:cxn modelId="{381B5C2A-C7ED-4454-A52D-FDE3842BFA21}" type="presParOf" srcId="{041330CD-3B36-4720-8A8F-EB7217C9723C}" destId="{D16BD8E4-713A-4827-A408-ED202F7B11BB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0F3BA-1717-4830-A79A-D9FD8B7E35D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C4C13-DBB5-409C-A94D-F3BEA15F9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37C6-E103-43D6-9B68-8BC911C6CD37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B863-C88F-4804-A70F-AE7A89BFC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file:///C:\Users\STC\Pictures\30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file:///C:\Users\STC\Pictures\39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&#2453;&#2499;&#2487;&#2495;%20&#2441;&#2472;&#2509;&#2472;&#2494;&#2527;&#2472;&#2503;%20&#2453;&#2503;&#2472;&#2509;&#2470;&#2509;&#2480;&#2496;&#2527;%20&#2476;&#2509;&#2479;&#2494;&#2434;&#2453;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STC\Pictures\images%20(5)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file:///C:\Users\STC\Pictures\50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066800"/>
            <a:ext cx="6248400" cy="14478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6248400" cy="266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2971800"/>
            <a:ext cx="6438900" cy="266700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219200"/>
            <a:ext cx="5410200" cy="23622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30.jpg" descr="C:\Users\STC\Pictures\30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2438400" y="1219200"/>
            <a:ext cx="4953000" cy="2057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38400" y="4191000"/>
            <a:ext cx="41148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নোট প্রচলন করা 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315200" cy="2544762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39.jpg" descr="C:\Users\STC\Pictures\39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685800" y="1219200"/>
            <a:ext cx="7162800" cy="220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3962400"/>
            <a:ext cx="62484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 সৃষ্টিতে কেন্দ্রীয় ব্যাংক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447800"/>
            <a:ext cx="5105400" cy="190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57912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উন্নায়নে কেন্দ্রীয় ব্যাংকের ভুমিকা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কৃষি উন্নায়নে কেন্দ্রীয় ব্যাংক.jpg" descr="C:\Users\STC\Pictures\কৃষি উন্নায়নে কেন্দ্রীয় ব্যাংক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447800" y="1219200"/>
            <a:ext cx="6184899" cy="263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0"/>
            <a:ext cx="6172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অর্থ বাজার কাকে বলে ।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২।ক্লিয়ারিং হাউস কাকে বলে ।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৩।তফসিলি ব্যাংক কাকে বলে ।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438400"/>
            <a:ext cx="25908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১।কেন্দ্রীয় ব্যাংকের ঋন নিয়ন্ত্রনের পদ্দতি সমুহ ব্যাখ্যা কর । </a:t>
            </a:r>
            <a:endParaRPr lang="en-US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50" t="3955" b="16225"/>
          <a:stretch/>
        </p:blipFill>
        <p:spPr>
          <a:xfrm>
            <a:off x="6324600" y="1981200"/>
            <a:ext cx="1660421" cy="1524000"/>
          </a:xfrm>
          <a:prstGeom prst="rect">
            <a:avLst/>
          </a:prstGeom>
        </p:spPr>
      </p:pic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362200"/>
            <a:ext cx="2428875" cy="1295400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057400"/>
            <a:ext cx="6096000" cy="1219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57600"/>
            <a:ext cx="48768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images (5).jpg" descr="C:\Users\STC\Pictures\images (5)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2286000" y="3429000"/>
            <a:ext cx="5257800" cy="2588044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 পরিচিতি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752600"/>
            <a:ext cx="5105400" cy="3657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শাহ আলম</a:t>
            </a:r>
          </a:p>
          <a:p>
            <a:pPr algn="ctr"/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 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মোজাদ্দেদীয়া ইসলমিয়া  আলিম মাদরাসা </a:t>
            </a:r>
          </a:p>
          <a:p>
            <a:pPr algn="ctr"/>
            <a:r>
              <a:rPr lang="bn-BD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কালিয়াকৈর, গাজীপুর </a:t>
            </a:r>
            <a:r>
              <a:rPr lang="bn-B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            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2" descr="C:\Users\STC\Downloads\119535416_125360239295049_672561933020657816_o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429000" cy="35051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 ১ম পএ</a:t>
            </a:r>
          </a:p>
          <a:p>
            <a:r>
              <a:rPr lang="en-US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1</a:t>
            </a:r>
            <a:r>
              <a:rPr lang="bn-IN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 </a:t>
            </a:r>
          </a:p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৩য়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362200"/>
            <a:ext cx="2743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24800" cy="3992562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50.jpg" descr="C:\Users\STC\Pictures\50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52400" y="304800"/>
            <a:ext cx="8686800" cy="40389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0400" y="4572000"/>
            <a:ext cx="30480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 ব্যাংক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6019800" cy="11652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400"/>
            <a:ext cx="5562600" cy="167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কেন্দ্রীয় ব্যাংক</a:t>
            </a:r>
            <a:endParaRPr lang="en-US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09800"/>
            <a:ext cx="57150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172200" cy="1752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বলে বলতে পারবে ।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2। কেন্দ্রীয় ব্যাংক কাকে বলে বলতে পারবে । 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বাংলাদেশের কেন্দ্রীয় ব্যাংকের নাম বলতে পারবে 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81400"/>
            <a:ext cx="5181600" cy="2057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2209800"/>
            <a:ext cx="63246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2133600" y="3505200"/>
            <a:ext cx="5179142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4200" y="5943600"/>
            <a:ext cx="3505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ব্যাংক কী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209800"/>
            <a:ext cx="2057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1722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১। কেন্দ্রীয় ব্যাংকের কার্যাবলী  সমুহ বর্ননা কর 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752600"/>
            <a:ext cx="3224979" cy="1858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752600"/>
            <a:ext cx="3067665" cy="1858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239000" cy="434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914400" y="1397000"/>
          <a:ext cx="71628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137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শিক্ষক  পরিচিতি </vt:lpstr>
      <vt:lpstr>Slide 3</vt:lpstr>
      <vt:lpstr>Slide 4</vt:lpstr>
      <vt:lpstr>পাঠ শিরোনাম</vt:lpstr>
      <vt:lpstr>শিখনফল</vt:lpstr>
      <vt:lpstr>একক কাজ</vt:lpstr>
      <vt:lpstr>দলীয় কাজ </vt:lpstr>
      <vt:lpstr>Slide 9</vt:lpstr>
      <vt:lpstr>Slide 10</vt:lpstr>
      <vt:lpstr>Slide 11</vt:lpstr>
      <vt:lpstr>Slide 12</vt:lpstr>
      <vt:lpstr>মূল্যায়ন 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STC</dc:creator>
  <cp:lastModifiedBy>kc</cp:lastModifiedBy>
  <cp:revision>108</cp:revision>
  <dcterms:created xsi:type="dcterms:W3CDTF">2021-02-28T07:53:17Z</dcterms:created>
  <dcterms:modified xsi:type="dcterms:W3CDTF">2021-05-22T08:40:38Z</dcterms:modified>
</cp:coreProperties>
</file>