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59" r:id="rId4"/>
    <p:sldId id="268" r:id="rId5"/>
    <p:sldId id="266" r:id="rId6"/>
    <p:sldId id="261" r:id="rId7"/>
    <p:sldId id="270" r:id="rId8"/>
    <p:sldId id="269" r:id="rId9"/>
    <p:sldId id="271" r:id="rId10"/>
    <p:sldId id="262" r:id="rId11"/>
    <p:sldId id="275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434" y="-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3DFF08-E956-46F5-B46F-60308D08983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227001-571B-43AF-B394-50D747C383E4}">
      <dgm:prSet phldrT="[Text]" custT="1"/>
      <dgm:spPr/>
      <dgm:t>
        <a:bodyPr/>
        <a:lstStyle/>
        <a:p>
          <a:pPr algn="l"/>
          <a:r>
            <a:rPr lang="en-US" sz="2000" dirty="0" smtClean="0">
              <a:solidFill>
                <a:srgbClr val="FFFF00"/>
              </a:solidFill>
              <a:latin typeface="Nikosh" pitchFamily="2" charset="0"/>
              <a:cs typeface="Nikosh" pitchFamily="2" charset="0"/>
            </a:rPr>
            <a:t>বানিজ্যিক ব্যাংকের কার্ষাবলি</a:t>
          </a:r>
          <a:endParaRPr lang="en-US" sz="2000" dirty="0">
            <a:solidFill>
              <a:srgbClr val="FFFF00"/>
            </a:solidFill>
            <a:latin typeface="Nikosh" pitchFamily="2" charset="0"/>
            <a:cs typeface="Nikosh" pitchFamily="2" charset="0"/>
          </a:endParaRPr>
        </a:p>
      </dgm:t>
    </dgm:pt>
    <dgm:pt modelId="{B85814D3-8E3E-4DF0-87D8-2C6B27B21C64}" type="parTrans" cxnId="{530946A7-DD1E-4E0C-B6D9-BB54F8E9C5DA}">
      <dgm:prSet/>
      <dgm:spPr/>
      <dgm:t>
        <a:bodyPr/>
        <a:lstStyle/>
        <a:p>
          <a:endParaRPr lang="en-US"/>
        </a:p>
      </dgm:t>
    </dgm:pt>
    <dgm:pt modelId="{85C3A0B1-8C56-436B-A859-BDE3C2F926CE}" type="sibTrans" cxnId="{530946A7-DD1E-4E0C-B6D9-BB54F8E9C5DA}">
      <dgm:prSet/>
      <dgm:spPr/>
      <dgm:t>
        <a:bodyPr/>
        <a:lstStyle/>
        <a:p>
          <a:endParaRPr lang="en-US"/>
        </a:p>
      </dgm:t>
    </dgm:pt>
    <dgm:pt modelId="{078F92AE-C69A-4171-BFC4-6053A1D407CB}">
      <dgm:prSet phldrT="[Text]" custT="1"/>
      <dgm:spPr/>
      <dgm:t>
        <a:bodyPr/>
        <a:lstStyle/>
        <a:p>
          <a:r>
            <a:rPr lang="en-US" sz="2400" dirty="0" smtClean="0">
              <a:solidFill>
                <a:srgbClr val="C00000"/>
              </a:solidFill>
              <a:latin typeface="Nikosh" pitchFamily="2" charset="0"/>
              <a:cs typeface="Nikosh" pitchFamily="2" charset="0"/>
            </a:rPr>
            <a:t>ঋন দান করা</a:t>
          </a:r>
          <a:endParaRPr lang="en-US" sz="2400" dirty="0">
            <a:solidFill>
              <a:srgbClr val="C00000"/>
            </a:solidFill>
            <a:latin typeface="Nikosh" pitchFamily="2" charset="0"/>
            <a:cs typeface="Nikosh" pitchFamily="2" charset="0"/>
          </a:endParaRPr>
        </a:p>
      </dgm:t>
    </dgm:pt>
    <dgm:pt modelId="{2E0D9E06-230A-4168-B920-F644EEBC929B}" type="parTrans" cxnId="{ED9DD773-2E90-4F8B-80A5-B50C4027F125}">
      <dgm:prSet/>
      <dgm:spPr/>
      <dgm:t>
        <a:bodyPr/>
        <a:lstStyle/>
        <a:p>
          <a:endParaRPr lang="en-US"/>
        </a:p>
      </dgm:t>
    </dgm:pt>
    <dgm:pt modelId="{AF542754-DE5D-4599-8F87-679A3BB29C04}" type="sibTrans" cxnId="{ED9DD773-2E90-4F8B-80A5-B50C4027F125}">
      <dgm:prSet/>
      <dgm:spPr/>
      <dgm:t>
        <a:bodyPr/>
        <a:lstStyle/>
        <a:p>
          <a:endParaRPr lang="en-US"/>
        </a:p>
      </dgm:t>
    </dgm:pt>
    <dgm:pt modelId="{2A8FB128-F82D-4AC6-B66C-DE748872A4DC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rPr>
            <a:t>আমাত গ্রহন</a:t>
          </a:r>
          <a:endParaRPr lang="en-US" dirty="0">
            <a:solidFill>
              <a:srgbClr val="FF0000"/>
            </a:solidFill>
            <a:latin typeface="Nikosh" pitchFamily="2" charset="0"/>
            <a:cs typeface="Nikosh" pitchFamily="2" charset="0"/>
          </a:endParaRPr>
        </a:p>
      </dgm:t>
    </dgm:pt>
    <dgm:pt modelId="{DF7498CB-C299-48D5-8087-23D2F5C06931}" type="parTrans" cxnId="{6BA9B318-8D47-447F-9852-DCC0FAB3875F}">
      <dgm:prSet/>
      <dgm:spPr/>
      <dgm:t>
        <a:bodyPr/>
        <a:lstStyle/>
        <a:p>
          <a:endParaRPr lang="en-US"/>
        </a:p>
      </dgm:t>
    </dgm:pt>
    <dgm:pt modelId="{7D7983FA-1C96-4FB8-867C-DFB66A9FA46B}" type="sibTrans" cxnId="{6BA9B318-8D47-447F-9852-DCC0FAB3875F}">
      <dgm:prSet/>
      <dgm:spPr/>
      <dgm:t>
        <a:bodyPr/>
        <a:lstStyle/>
        <a:p>
          <a:endParaRPr lang="en-US"/>
        </a:p>
      </dgm:t>
    </dgm:pt>
    <dgm:pt modelId="{52762992-4834-4606-BDC2-15178B808BF0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  <a:latin typeface="Nikosh" pitchFamily="2" charset="0"/>
              <a:cs typeface="Nikosh" pitchFamily="2" charset="0"/>
            </a:rPr>
            <a:t>সঞ্চয় সৃষ্টি</a:t>
          </a:r>
          <a:endParaRPr lang="en-US" dirty="0">
            <a:solidFill>
              <a:srgbClr val="FFFF00"/>
            </a:solidFill>
            <a:latin typeface="Nikosh" pitchFamily="2" charset="0"/>
            <a:cs typeface="Nikosh" pitchFamily="2" charset="0"/>
          </a:endParaRPr>
        </a:p>
      </dgm:t>
    </dgm:pt>
    <dgm:pt modelId="{9B689C62-4D4F-4D55-BA3F-80D5CBDC7F2A}" type="parTrans" cxnId="{27E9C5F3-73FA-453C-A2F7-F9F29BF3090D}">
      <dgm:prSet/>
      <dgm:spPr/>
      <dgm:t>
        <a:bodyPr/>
        <a:lstStyle/>
        <a:p>
          <a:endParaRPr lang="en-US"/>
        </a:p>
      </dgm:t>
    </dgm:pt>
    <dgm:pt modelId="{CDDD73EE-2EDE-4DFB-9364-0C376FAA6602}" type="sibTrans" cxnId="{27E9C5F3-73FA-453C-A2F7-F9F29BF3090D}">
      <dgm:prSet/>
      <dgm:spPr/>
      <dgm:t>
        <a:bodyPr/>
        <a:lstStyle/>
        <a:p>
          <a:endParaRPr lang="en-US"/>
        </a:p>
      </dgm:t>
    </dgm:pt>
    <dgm:pt modelId="{8D22B2A9-6340-4244-A9F4-B7A5312732A9}">
      <dgm:prSet phldrT="[Text]" custT="1"/>
      <dgm:spPr/>
      <dgm:t>
        <a:bodyPr/>
        <a:lstStyle/>
        <a:p>
          <a:r>
            <a:rPr lang="en-US" sz="1800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rPr>
            <a:t>বিনিময়ের মাধ্যম সৃষ্টি</a:t>
          </a:r>
          <a:endParaRPr lang="en-US" sz="1800" dirty="0">
            <a:solidFill>
              <a:srgbClr val="FF0000"/>
            </a:solidFill>
            <a:latin typeface="Nikosh" pitchFamily="2" charset="0"/>
            <a:cs typeface="Nikosh" pitchFamily="2" charset="0"/>
          </a:endParaRPr>
        </a:p>
      </dgm:t>
    </dgm:pt>
    <dgm:pt modelId="{23184C02-1E52-46CB-9B47-3FA9CBA19A46}" type="parTrans" cxnId="{99A9AE44-5A7C-4C17-A259-C50519A5FD0F}">
      <dgm:prSet/>
      <dgm:spPr/>
      <dgm:t>
        <a:bodyPr/>
        <a:lstStyle/>
        <a:p>
          <a:endParaRPr lang="en-US"/>
        </a:p>
      </dgm:t>
    </dgm:pt>
    <dgm:pt modelId="{5AA7EDCA-3705-41FE-A0EC-69BB042B4844}" type="sibTrans" cxnId="{99A9AE44-5A7C-4C17-A259-C50519A5FD0F}">
      <dgm:prSet/>
      <dgm:spPr/>
      <dgm:t>
        <a:bodyPr/>
        <a:lstStyle/>
        <a:p>
          <a:endParaRPr lang="en-US"/>
        </a:p>
      </dgm:t>
    </dgm:pt>
    <dgm:pt modelId="{6541D3DA-6382-4F9F-8AE2-CFF1D5A025F2}" type="pres">
      <dgm:prSet presAssocID="{B33DFF08-E956-46F5-B46F-60308D08983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7AC175-2789-469E-AB5C-A443D44D3F31}" type="pres">
      <dgm:prSet presAssocID="{2E227001-571B-43AF-B394-50D747C383E4}" presName="centerShape" presStyleLbl="node0" presStyleIdx="0" presStyleCnt="1" custScaleX="108387" custLinFactNeighborX="3603" custLinFactNeighborY="3603"/>
      <dgm:spPr/>
      <dgm:t>
        <a:bodyPr/>
        <a:lstStyle/>
        <a:p>
          <a:endParaRPr lang="en-US"/>
        </a:p>
      </dgm:t>
    </dgm:pt>
    <dgm:pt modelId="{4FBF419D-1032-4D25-8D99-2C54B233831E}" type="pres">
      <dgm:prSet presAssocID="{078F92AE-C69A-4171-BFC4-6053A1D407CB}" presName="node" presStyleLbl="node1" presStyleIdx="0" presStyleCnt="4" custScaleX="152290" custRadScaleRad="96841" custRadScaleInc="-60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49F84A-FFBF-4B5C-ABB7-5D5A96DC3F1E}" type="pres">
      <dgm:prSet presAssocID="{078F92AE-C69A-4171-BFC4-6053A1D407CB}" presName="dummy" presStyleCnt="0"/>
      <dgm:spPr/>
    </dgm:pt>
    <dgm:pt modelId="{9BF7B596-3DA0-49A8-B58D-39D8B36139E2}" type="pres">
      <dgm:prSet presAssocID="{AF542754-DE5D-4599-8F87-679A3BB29C04}" presName="sibTrans" presStyleLbl="sibTrans2D1" presStyleIdx="0" presStyleCnt="4"/>
      <dgm:spPr/>
      <dgm:t>
        <a:bodyPr/>
        <a:lstStyle/>
        <a:p>
          <a:endParaRPr lang="en-US"/>
        </a:p>
      </dgm:t>
    </dgm:pt>
    <dgm:pt modelId="{A639E18E-F50E-49C6-9259-9D2A132C6E3E}" type="pres">
      <dgm:prSet presAssocID="{2A8FB128-F82D-4AC6-B66C-DE748872A4DC}" presName="node" presStyleLbl="node1" presStyleIdx="1" presStyleCnt="4" custScaleX="131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889A9C-4988-4CB8-940E-15086A9D2C43}" type="pres">
      <dgm:prSet presAssocID="{2A8FB128-F82D-4AC6-B66C-DE748872A4DC}" presName="dummy" presStyleCnt="0"/>
      <dgm:spPr/>
    </dgm:pt>
    <dgm:pt modelId="{910534DD-2F34-4F28-97FB-9B9AE8D3DE67}" type="pres">
      <dgm:prSet presAssocID="{7D7983FA-1C96-4FB8-867C-DFB66A9FA46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CCD2C126-F2D3-497A-B0D3-7C0B62435D38}" type="pres">
      <dgm:prSet presAssocID="{52762992-4834-4606-BDC2-15178B808BF0}" presName="node" presStyleLbl="node1" presStyleIdx="2" presStyleCnt="4" custScaleX="146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555BDF-1DA7-4128-9FB7-8EA46C599B50}" type="pres">
      <dgm:prSet presAssocID="{52762992-4834-4606-BDC2-15178B808BF0}" presName="dummy" presStyleCnt="0"/>
      <dgm:spPr/>
    </dgm:pt>
    <dgm:pt modelId="{F2B45DB2-E3EC-4A08-B343-5F29E322B721}" type="pres">
      <dgm:prSet presAssocID="{CDDD73EE-2EDE-4DFB-9364-0C376FAA6602}" presName="sibTrans" presStyleLbl="sibTrans2D1" presStyleIdx="2" presStyleCnt="4"/>
      <dgm:spPr/>
      <dgm:t>
        <a:bodyPr/>
        <a:lstStyle/>
        <a:p>
          <a:endParaRPr lang="en-US"/>
        </a:p>
      </dgm:t>
    </dgm:pt>
    <dgm:pt modelId="{D4B4EC7A-6802-41F2-A424-B2B3CAF37BD7}" type="pres">
      <dgm:prSet presAssocID="{8D22B2A9-6340-4244-A9F4-B7A5312732A9}" presName="node" presStyleLbl="node1" presStyleIdx="3" presStyleCnt="4" custScaleX="141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E6AAF-B653-4ADD-BEC3-7DB7F5BCB33C}" type="pres">
      <dgm:prSet presAssocID="{8D22B2A9-6340-4244-A9F4-B7A5312732A9}" presName="dummy" presStyleCnt="0"/>
      <dgm:spPr/>
    </dgm:pt>
    <dgm:pt modelId="{CF6A33BA-9456-447D-AC53-E52847C1315A}" type="pres">
      <dgm:prSet presAssocID="{5AA7EDCA-3705-41FE-A0EC-69BB042B4844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99A9AE44-5A7C-4C17-A259-C50519A5FD0F}" srcId="{2E227001-571B-43AF-B394-50D747C383E4}" destId="{8D22B2A9-6340-4244-A9F4-B7A5312732A9}" srcOrd="3" destOrd="0" parTransId="{23184C02-1E52-46CB-9B47-3FA9CBA19A46}" sibTransId="{5AA7EDCA-3705-41FE-A0EC-69BB042B4844}"/>
    <dgm:cxn modelId="{D349AB4F-4374-4DBC-BC28-0D547069C736}" type="presOf" srcId="{2A8FB128-F82D-4AC6-B66C-DE748872A4DC}" destId="{A639E18E-F50E-49C6-9259-9D2A132C6E3E}" srcOrd="0" destOrd="0" presId="urn:microsoft.com/office/officeart/2005/8/layout/radial6"/>
    <dgm:cxn modelId="{3FFAFE73-D70E-4938-801C-B4AA4B583312}" type="presOf" srcId="{2E227001-571B-43AF-B394-50D747C383E4}" destId="{157AC175-2789-469E-AB5C-A443D44D3F31}" srcOrd="0" destOrd="0" presId="urn:microsoft.com/office/officeart/2005/8/layout/radial6"/>
    <dgm:cxn modelId="{9A38D209-7C6E-4E8A-B18A-C3F5B7272A83}" type="presOf" srcId="{5AA7EDCA-3705-41FE-A0EC-69BB042B4844}" destId="{CF6A33BA-9456-447D-AC53-E52847C1315A}" srcOrd="0" destOrd="0" presId="urn:microsoft.com/office/officeart/2005/8/layout/radial6"/>
    <dgm:cxn modelId="{6BA9B318-8D47-447F-9852-DCC0FAB3875F}" srcId="{2E227001-571B-43AF-B394-50D747C383E4}" destId="{2A8FB128-F82D-4AC6-B66C-DE748872A4DC}" srcOrd="1" destOrd="0" parTransId="{DF7498CB-C299-48D5-8087-23D2F5C06931}" sibTransId="{7D7983FA-1C96-4FB8-867C-DFB66A9FA46B}"/>
    <dgm:cxn modelId="{17A33B13-9BE9-447D-9AA6-12DD0F4771CD}" type="presOf" srcId="{CDDD73EE-2EDE-4DFB-9364-0C376FAA6602}" destId="{F2B45DB2-E3EC-4A08-B343-5F29E322B721}" srcOrd="0" destOrd="0" presId="urn:microsoft.com/office/officeart/2005/8/layout/radial6"/>
    <dgm:cxn modelId="{27E9C5F3-73FA-453C-A2F7-F9F29BF3090D}" srcId="{2E227001-571B-43AF-B394-50D747C383E4}" destId="{52762992-4834-4606-BDC2-15178B808BF0}" srcOrd="2" destOrd="0" parTransId="{9B689C62-4D4F-4D55-BA3F-80D5CBDC7F2A}" sibTransId="{CDDD73EE-2EDE-4DFB-9364-0C376FAA6602}"/>
    <dgm:cxn modelId="{530946A7-DD1E-4E0C-B6D9-BB54F8E9C5DA}" srcId="{B33DFF08-E956-46F5-B46F-60308D089837}" destId="{2E227001-571B-43AF-B394-50D747C383E4}" srcOrd="0" destOrd="0" parTransId="{B85814D3-8E3E-4DF0-87D8-2C6B27B21C64}" sibTransId="{85C3A0B1-8C56-436B-A859-BDE3C2F926CE}"/>
    <dgm:cxn modelId="{73DF7746-F194-4455-8D4D-A2B77CE1DF58}" type="presOf" srcId="{AF542754-DE5D-4599-8F87-679A3BB29C04}" destId="{9BF7B596-3DA0-49A8-B58D-39D8B36139E2}" srcOrd="0" destOrd="0" presId="urn:microsoft.com/office/officeart/2005/8/layout/radial6"/>
    <dgm:cxn modelId="{03FB192F-5DF0-4DAD-832E-DB41D6DBA6B1}" type="presOf" srcId="{B33DFF08-E956-46F5-B46F-60308D089837}" destId="{6541D3DA-6382-4F9F-8AE2-CFF1D5A025F2}" srcOrd="0" destOrd="0" presId="urn:microsoft.com/office/officeart/2005/8/layout/radial6"/>
    <dgm:cxn modelId="{A77DF337-9233-4B34-BEE2-613F70ADAD09}" type="presOf" srcId="{52762992-4834-4606-BDC2-15178B808BF0}" destId="{CCD2C126-F2D3-497A-B0D3-7C0B62435D38}" srcOrd="0" destOrd="0" presId="urn:microsoft.com/office/officeart/2005/8/layout/radial6"/>
    <dgm:cxn modelId="{ED9DD773-2E90-4F8B-80A5-B50C4027F125}" srcId="{2E227001-571B-43AF-B394-50D747C383E4}" destId="{078F92AE-C69A-4171-BFC4-6053A1D407CB}" srcOrd="0" destOrd="0" parTransId="{2E0D9E06-230A-4168-B920-F644EEBC929B}" sibTransId="{AF542754-DE5D-4599-8F87-679A3BB29C04}"/>
    <dgm:cxn modelId="{64CABD9F-E380-4419-9D9E-BB678D734DC7}" type="presOf" srcId="{8D22B2A9-6340-4244-A9F4-B7A5312732A9}" destId="{D4B4EC7A-6802-41F2-A424-B2B3CAF37BD7}" srcOrd="0" destOrd="0" presId="urn:microsoft.com/office/officeart/2005/8/layout/radial6"/>
    <dgm:cxn modelId="{F28AB354-8160-4041-AA73-1AC3CF1FBE92}" type="presOf" srcId="{7D7983FA-1C96-4FB8-867C-DFB66A9FA46B}" destId="{910534DD-2F34-4F28-97FB-9B9AE8D3DE67}" srcOrd="0" destOrd="0" presId="urn:microsoft.com/office/officeart/2005/8/layout/radial6"/>
    <dgm:cxn modelId="{D29D4981-7BC6-45CE-9E4F-EC5640E1F2BF}" type="presOf" srcId="{078F92AE-C69A-4171-BFC4-6053A1D407CB}" destId="{4FBF419D-1032-4D25-8D99-2C54B233831E}" srcOrd="0" destOrd="0" presId="urn:microsoft.com/office/officeart/2005/8/layout/radial6"/>
    <dgm:cxn modelId="{E3A99520-E8D6-41D3-AF3C-B0B228E96B59}" type="presParOf" srcId="{6541D3DA-6382-4F9F-8AE2-CFF1D5A025F2}" destId="{157AC175-2789-469E-AB5C-A443D44D3F31}" srcOrd="0" destOrd="0" presId="urn:microsoft.com/office/officeart/2005/8/layout/radial6"/>
    <dgm:cxn modelId="{E33F227C-70EB-4613-A852-B1264A0BEE9D}" type="presParOf" srcId="{6541D3DA-6382-4F9F-8AE2-CFF1D5A025F2}" destId="{4FBF419D-1032-4D25-8D99-2C54B233831E}" srcOrd="1" destOrd="0" presId="urn:microsoft.com/office/officeart/2005/8/layout/radial6"/>
    <dgm:cxn modelId="{6656A262-3A8E-4CB7-B6C4-D58F80EB929C}" type="presParOf" srcId="{6541D3DA-6382-4F9F-8AE2-CFF1D5A025F2}" destId="{7449F84A-FFBF-4B5C-ABB7-5D5A96DC3F1E}" srcOrd="2" destOrd="0" presId="urn:microsoft.com/office/officeart/2005/8/layout/radial6"/>
    <dgm:cxn modelId="{56F8804E-BBB8-4038-B3EB-EA2EF629EECB}" type="presParOf" srcId="{6541D3DA-6382-4F9F-8AE2-CFF1D5A025F2}" destId="{9BF7B596-3DA0-49A8-B58D-39D8B36139E2}" srcOrd="3" destOrd="0" presId="urn:microsoft.com/office/officeart/2005/8/layout/radial6"/>
    <dgm:cxn modelId="{5A3BD109-9A51-47D3-B002-1E48EB380D41}" type="presParOf" srcId="{6541D3DA-6382-4F9F-8AE2-CFF1D5A025F2}" destId="{A639E18E-F50E-49C6-9259-9D2A132C6E3E}" srcOrd="4" destOrd="0" presId="urn:microsoft.com/office/officeart/2005/8/layout/radial6"/>
    <dgm:cxn modelId="{C262FF8C-44A5-49D8-8663-A2E13DF73BDF}" type="presParOf" srcId="{6541D3DA-6382-4F9F-8AE2-CFF1D5A025F2}" destId="{54889A9C-4988-4CB8-940E-15086A9D2C43}" srcOrd="5" destOrd="0" presId="urn:microsoft.com/office/officeart/2005/8/layout/radial6"/>
    <dgm:cxn modelId="{CB985866-0A60-432D-9166-E5D1512BE114}" type="presParOf" srcId="{6541D3DA-6382-4F9F-8AE2-CFF1D5A025F2}" destId="{910534DD-2F34-4F28-97FB-9B9AE8D3DE67}" srcOrd="6" destOrd="0" presId="urn:microsoft.com/office/officeart/2005/8/layout/radial6"/>
    <dgm:cxn modelId="{F03C6AE1-7420-488B-9ECA-371BA2361D88}" type="presParOf" srcId="{6541D3DA-6382-4F9F-8AE2-CFF1D5A025F2}" destId="{CCD2C126-F2D3-497A-B0D3-7C0B62435D38}" srcOrd="7" destOrd="0" presId="urn:microsoft.com/office/officeart/2005/8/layout/radial6"/>
    <dgm:cxn modelId="{16D44164-D910-4DFF-95B4-F795E385748F}" type="presParOf" srcId="{6541D3DA-6382-4F9F-8AE2-CFF1D5A025F2}" destId="{5E555BDF-1DA7-4128-9FB7-8EA46C599B50}" srcOrd="8" destOrd="0" presId="urn:microsoft.com/office/officeart/2005/8/layout/radial6"/>
    <dgm:cxn modelId="{F316DB49-1B22-4533-806C-9A5EAD4A9445}" type="presParOf" srcId="{6541D3DA-6382-4F9F-8AE2-CFF1D5A025F2}" destId="{F2B45DB2-E3EC-4A08-B343-5F29E322B721}" srcOrd="9" destOrd="0" presId="urn:microsoft.com/office/officeart/2005/8/layout/radial6"/>
    <dgm:cxn modelId="{8C1E3D21-502F-4396-9E96-72122717ECB2}" type="presParOf" srcId="{6541D3DA-6382-4F9F-8AE2-CFF1D5A025F2}" destId="{D4B4EC7A-6802-41F2-A424-B2B3CAF37BD7}" srcOrd="10" destOrd="0" presId="urn:microsoft.com/office/officeart/2005/8/layout/radial6"/>
    <dgm:cxn modelId="{C97026A9-8BE1-43DD-98BD-DB4B0774FD48}" type="presParOf" srcId="{6541D3DA-6382-4F9F-8AE2-CFF1D5A025F2}" destId="{344E6AAF-B653-4ADD-BEC3-7DB7F5BCB33C}" srcOrd="11" destOrd="0" presId="urn:microsoft.com/office/officeart/2005/8/layout/radial6"/>
    <dgm:cxn modelId="{7ABEDAAF-DEFF-42EE-89A6-D202E7F60643}" type="presParOf" srcId="{6541D3DA-6382-4F9F-8AE2-CFF1D5A025F2}" destId="{CF6A33BA-9456-447D-AC53-E52847C1315A}" srcOrd="12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4F3D9-B47D-4DF3-899E-51DBFB607F68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12E38-F23F-4E0E-B8A4-4DE95A70D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12E38-F23F-4E0E-B8A4-4DE95A70D41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12E38-F23F-4E0E-B8A4-4DE95A70D41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9167-6319-42F1-9813-1C84EC73BEB4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E981-F191-4E88-BFEC-F5C288240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9167-6319-42F1-9813-1C84EC73BEB4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E981-F191-4E88-BFEC-F5C288240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9167-6319-42F1-9813-1C84EC73BEB4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E981-F191-4E88-BFEC-F5C288240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9167-6319-42F1-9813-1C84EC73BEB4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E981-F191-4E88-BFEC-F5C288240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9167-6319-42F1-9813-1C84EC73BEB4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E981-F191-4E88-BFEC-F5C288240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9167-6319-42F1-9813-1C84EC73BEB4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E981-F191-4E88-BFEC-F5C288240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9167-6319-42F1-9813-1C84EC73BEB4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E981-F191-4E88-BFEC-F5C288240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9167-6319-42F1-9813-1C84EC73BEB4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E981-F191-4E88-BFEC-F5C288240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9167-6319-42F1-9813-1C84EC73BEB4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E981-F191-4E88-BFEC-F5C288240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9167-6319-42F1-9813-1C84EC73BEB4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E981-F191-4E88-BFEC-F5C288240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9167-6319-42F1-9813-1C84EC73BEB4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E981-F191-4E88-BFEC-F5C288240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09167-6319-42F1-9813-1C84EC73BEB4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FE981-F191-4E88-BFEC-F5C288240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0">
    <p:pull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file:///C:\Users\STC\Pictures\download%20(13).jp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file:///C:\Users\STC\Pictures\&#2468;&#2504;&#2480;&#2495;%20&#2474;&#2507;&#2487;&#2494;&#2453;%20&#2486;&#2495;&#2482;&#2509;&#2474;&#2503;%20&#2453;&#2503;&#2472;&#2509;&#2470;&#2509;&#2480;&#2527;%20bank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file:///C:\Users\STC\Pictures\&#2453;&#2497;&#2463;&#2495;&#2480;%20&#2486;&#2495;&#2482;&#2474;&#2503;%20&#2476;&#2494;&#2472;&#2495;&#2460;&#2495;&#2453;%20&#2476;&#2494;&#2457;&#2509;&#2453;&#2503;&#2480;%20&#2477;&#2497;&#2478;&#2495;&#2453;&#2494;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382000" cy="1752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s-IN" sz="8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download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 flipV="1">
            <a:off x="1371600" y="2286000"/>
            <a:ext cx="6477000" cy="3886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ransition spd="slow" advClick="0" advTm="5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2133600"/>
            <a:ext cx="2514600" cy="13938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2"/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১।বাণিজ্যিক  ব্যাংকের   কার্যাবলি  আলোচনা কর । 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1752600"/>
            <a:ext cx="2743200" cy="1858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752600"/>
            <a:ext cx="2743200" cy="1858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00200"/>
            <a:ext cx="2743200" cy="1858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6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Tm="0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১।শেয়ার কাকে   বলে । 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২।বণ্ড কাকে বলে । 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৩। ডিবেজ্ঞার কাকে বলে  । 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Tm="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6600"/>
            <a:ext cx="7772400" cy="12954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১। বাণিজ্যিক ব্যাংক বিনিময়ের মাধ্যম সৃষ্টি করে ব্যাখ্যা কর   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1371600"/>
            <a:ext cx="3124200" cy="1066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350" t="3955" b="16225"/>
          <a:stretch/>
        </p:blipFill>
        <p:spPr>
          <a:xfrm>
            <a:off x="6705600" y="533400"/>
            <a:ext cx="2438400" cy="1676400"/>
          </a:xfrm>
          <a:prstGeom prst="rect">
            <a:avLst/>
          </a:prstGeom>
        </p:spPr>
      </p:pic>
      <p:pic>
        <p:nvPicPr>
          <p:cNvPr id="6" name="Picture 5" descr="download (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990600"/>
            <a:ext cx="2733675" cy="1676400"/>
          </a:xfrm>
          <a:prstGeom prst="rect">
            <a:avLst/>
          </a:prstGeom>
        </p:spPr>
      </p:pic>
    </p:spTree>
  </p:cSld>
  <p:clrMapOvr>
    <a:masterClrMapping/>
  </p:clrMapOvr>
  <p:transition advTm="6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295399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324600" cy="2133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STC\Pictures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 flipV="1">
            <a:off x="1295400" y="3124200"/>
            <a:ext cx="7086600" cy="2743199"/>
          </a:xfrm>
          <a:prstGeom prst="rect">
            <a:avLst/>
          </a:prstGeom>
          <a:noFill/>
        </p:spPr>
      </p:pic>
    </p:spTree>
  </p:cSld>
  <p:clrMapOvr>
    <a:masterClrMapping/>
  </p:clrMapOvr>
  <p:transition advTm="6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76400"/>
            <a:ext cx="4724400" cy="4191001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BD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শাহ আলম</a:t>
            </a:r>
          </a:p>
          <a:p>
            <a:pPr algn="ctr"/>
            <a:r>
              <a:rPr lang="bn-BD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প্রভাষক  অর্থনীতি                                                                                      মোজাদ্দেদীয়া ইসলমিয়া  আলিম মাদরাসা </a:t>
            </a:r>
          </a:p>
          <a:p>
            <a:pPr algn="ctr"/>
            <a:r>
              <a:rPr lang="bn-BD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কালিয়াকৈর, গাজীপুর </a:t>
            </a:r>
            <a:endParaRPr lang="en-US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C:\Users\STC\Downloads\119535416_125360239295049_672561933020657816_o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4800" y="1828800"/>
            <a:ext cx="3429000" cy="3505199"/>
          </a:xfrm>
          <a:prstGeom prst="rect">
            <a:avLst/>
          </a:prstGeom>
          <a:noFill/>
        </p:spPr>
      </p:pic>
    </p:spTree>
  </p:cSld>
  <p:clrMapOvr>
    <a:masterClrMapping/>
  </p:clrMapOvr>
  <p:transition advTm="0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381999" cy="1752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s-IN" sz="7200" b="1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7200" b="1" dirty="0" smtClean="0">
                <a:latin typeface="NikoshBAN" pitchFamily="2" charset="0"/>
                <a:cs typeface="NikoshBAN" pitchFamily="2" charset="0"/>
              </a:rPr>
            </a:b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696200" cy="35814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s-IN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অর্থনীতি ১ম  পত্র </a:t>
            </a:r>
          </a:p>
          <a:p>
            <a:r>
              <a:rPr lang="as-IN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আলিম ১ম বর্ষ </a:t>
            </a:r>
          </a:p>
          <a:p>
            <a:r>
              <a:rPr lang="as-IN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অধ্যায়ঃ ৩য়</a:t>
            </a:r>
          </a:p>
          <a:p>
            <a:endParaRPr lang="en-US" sz="5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advTm="6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6781800" cy="1828800"/>
          </a:xfrm>
        </p:spPr>
        <p:txBody>
          <a:bodyPr/>
          <a:lstStyle/>
          <a:p>
            <a:r>
              <a:rPr lang="en-US" dirty="0" err="1" smtClean="0"/>
              <a:t>yyy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81400"/>
            <a:ext cx="5867400" cy="1143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s-IN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বাণিজ্যিক  ব্যাংক </a:t>
            </a:r>
            <a:endParaRPr lang="en-US" sz="3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download (13).jpg" descr="C:\Users\STC\Pictures\download (13).jpg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2209800" y="2020093"/>
            <a:ext cx="4571999" cy="1408907"/>
          </a:xfrm>
          <a:prstGeom prst="rect">
            <a:avLst/>
          </a:prstGeom>
        </p:spPr>
      </p:pic>
    </p:spTree>
  </p:cSld>
  <p:clrMapOvr>
    <a:masterClrMapping/>
  </p:clrMapOvr>
  <p:transition advTm="0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s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বাণিজ্যিক  ব্যাংক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Tm="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47002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en-US" sz="1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১।  ব্যাংক  কী   বলতে পারবে । </a:t>
            </a:r>
          </a:p>
          <a:p>
            <a:r>
              <a:rPr lang="en-US" sz="1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২। বাণিজ্যিক ব্যাংক কাকে  বলে বলতে পারবে। </a:t>
            </a:r>
          </a:p>
          <a:p>
            <a:r>
              <a:rPr lang="en-US" sz="1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৩।বাংলাদেশের সরকারী  বানিজিক ব্যাংক  গুলোর </a:t>
            </a:r>
            <a:r>
              <a:rPr lang="en-US" sz="1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1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বলতে  পারবে  । 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 advClick="0" advTm="6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924800" cy="2514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657600"/>
            <a:ext cx="7086600" cy="76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শিল্প উন্নায়নে বানিজ্যিক ব্যাংকের ভুমিকা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তৈরি পোষাক শিল্পে কেন্দ্রয় bank.jpg" descr="C:\Users\STC\Pictures\তৈরি পোষাক শিল্পে কেন্দ্রয় bank.jpg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533400" y="304800"/>
            <a:ext cx="7924800" cy="3209925"/>
          </a:xfrm>
          <a:prstGeom prst="rect">
            <a:avLst/>
          </a:prstGeom>
        </p:spPr>
      </p:pic>
    </p:spTree>
  </p:cSld>
  <p:clrMapOvr>
    <a:masterClrMapping/>
  </p:clrMapOvr>
  <p:transition advTm="0"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143000"/>
            <a:ext cx="6400800" cy="2286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কুটির শিল্পের উন্নয়নে বানিজিক ব্যাংক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কুটির শিলপে বানিজিক বাঙ্কের ভুমিকা.jpg" descr="C:\Users\STC\Pictures\কুটির শিলপে বানিজিক বাঙ্কের ভুমিকা.jpg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1295400" y="1143000"/>
            <a:ext cx="6477000" cy="2286000"/>
          </a:xfrm>
          <a:prstGeom prst="rect">
            <a:avLst/>
          </a:prstGeom>
        </p:spPr>
      </p:pic>
    </p:spTree>
  </p:cSld>
  <p:clrMapOvr>
    <a:masterClrMapping/>
  </p:clrMapOvr>
  <p:transition advTm="0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848600" cy="12953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কাজ</a:t>
            </a:r>
            <a:endParaRPr lang="en-US" sz="6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781800" cy="2590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579" t="-937" r="30350" b="937"/>
          <a:stretch/>
        </p:blipFill>
        <p:spPr>
          <a:xfrm>
            <a:off x="1371600" y="2895600"/>
            <a:ext cx="6805020" cy="2743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3048000" y="5943600"/>
            <a:ext cx="34290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ব্যাংক কী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Tm="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135</Words>
  <Application>Microsoft Office PowerPoint</Application>
  <PresentationFormat>On-screen Show (4:3)</PresentationFormat>
  <Paragraphs>48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স্বাগতম</vt:lpstr>
      <vt:lpstr>শিক্ষক পরিচিতি </vt:lpstr>
      <vt:lpstr>পাঠ পরিচিতি  </vt:lpstr>
      <vt:lpstr>yyy</vt:lpstr>
      <vt:lpstr>পাঠ শিরোনাম</vt:lpstr>
      <vt:lpstr>শিখনফল</vt:lpstr>
      <vt:lpstr>Slide 7</vt:lpstr>
      <vt:lpstr>Slide 8</vt:lpstr>
      <vt:lpstr>একক কাজ</vt:lpstr>
      <vt:lpstr>দলীয় কাজ </vt:lpstr>
      <vt:lpstr>Slide 11</vt:lpstr>
      <vt:lpstr>মুল্যায়ন </vt:lpstr>
      <vt:lpstr>১। বাণিজ্যিক ব্যাংক বিনিময়ের মাধ্যম সৃষ্টি করে ব্যাখ্যা কর   । 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ষাগো</dc:title>
  <dc:creator>STC</dc:creator>
  <cp:lastModifiedBy>kc</cp:lastModifiedBy>
  <cp:revision>141</cp:revision>
  <dcterms:created xsi:type="dcterms:W3CDTF">2021-02-27T08:44:57Z</dcterms:created>
  <dcterms:modified xsi:type="dcterms:W3CDTF">2021-05-22T08:37:19Z</dcterms:modified>
</cp:coreProperties>
</file>