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8" r:id="rId8"/>
    <p:sldId id="267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A96-9D3E-46A7-9137-F07E6ADAE61C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EA446-CF02-4723-B948-DDA79D58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download%20(24)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7010400" cy="765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971800"/>
            <a:ext cx="6934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0425"/>
            <a:ext cx="5867400" cy="9937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5562600" cy="190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943600"/>
            <a:ext cx="358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 বলতে কী বুঝায়  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download (24).jpg" descr="C:\Users\kc\Pictures\download (24)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600200" y="3733800"/>
            <a:ext cx="5486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362200"/>
            <a:ext cx="2743200" cy="917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। বাংলাদেশের শিল্পের শ্রেণিবিন্যাস আলোচনা কর ।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27432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57400"/>
            <a:ext cx="25146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3747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সংরক্ষিত শিল্প বলিতে কী বুঝায় । </a:t>
            </a:r>
          </a:p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 । হাইটেক শিল্প বলিতে কি বুঝায় । </a:t>
            </a:r>
          </a:p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 । অগ্রাধিকার শিল্প বলিতে কী বুঝায় ।  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3600"/>
            <a:ext cx="48006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বাংলাদেশের বিরাজমান ক্ষুদ্র ও বৃহৎ শিল্পের একটি তালিকা তৈরি কর 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57400"/>
            <a:ext cx="2057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086600" cy="106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962400"/>
            <a:ext cx="70104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352800"/>
            <a:ext cx="4876800" cy="1905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2209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৩য় অধ্যায়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886200"/>
            <a:ext cx="41910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বৃহৎ শিল্পের চিত্র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rrr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828800"/>
            <a:ext cx="51054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শিল্পের শ্রেণিবিন্যাস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এই পাঠ শেষে শিক্ষার্থীরা ...... 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কুটির শিল্প কাকে বলে বলতে পারবে ।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। মাঝারি শিল্প কাকে বলে বলতে পারবে ।</a:t>
            </a:r>
          </a:p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 । বৃহৎ শিল্প কাকে বলে বলতে পারবে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39624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বৃহৎ শিল্পের চিত্র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r 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28800"/>
            <a:ext cx="44958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10000"/>
            <a:ext cx="44196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মাঝারি শিল্পের ছবি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মাঝারি শিল্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133600"/>
            <a:ext cx="4876800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37338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কুটির শিল্পের চিত্র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প্লষ্টিক পন্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981200"/>
            <a:ext cx="4191000" cy="155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135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শিক্ষক পরিচিতি</vt:lpstr>
      <vt:lpstr>পাঠ পরিচিতি</vt:lpstr>
      <vt:lpstr>Slide 4</vt:lpstr>
      <vt:lpstr>পাঠ শিরোনাম</vt:lpstr>
      <vt:lpstr>শিখনফল</vt:lpstr>
      <vt:lpstr>Slide 7</vt:lpstr>
      <vt:lpstr>Slide 8</vt:lpstr>
      <vt:lpstr>Slide 9</vt:lpstr>
      <vt:lpstr>একক কাজ </vt:lpstr>
      <vt:lpstr>দলীয় কাজ </vt:lpstr>
      <vt:lpstr>মূল্যায়ন 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83</cp:revision>
  <dcterms:created xsi:type="dcterms:W3CDTF">2021-05-07T08:03:27Z</dcterms:created>
  <dcterms:modified xsi:type="dcterms:W3CDTF">2021-05-22T10:19:32Z</dcterms:modified>
</cp:coreProperties>
</file>