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8" r:id="rId8"/>
    <p:sldId id="269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96" autoAdjust="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5A27A-445A-49E3-9E49-8D93C2786352}" type="datetimeFigureOut">
              <a:rPr lang="en-US" smtClean="0"/>
              <a:pPr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ECF3-D93C-4161-B657-C1E254CFC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761999"/>
            <a:ext cx="8305800" cy="12954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971800"/>
            <a:ext cx="59436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543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। উহুদ যুদ্ধের কারন সমুহ ব্যাখ্যা কর ।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077200" cy="129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80772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১ ।গনিমতের  মাল বলতে কী বুঝায় । 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২ ।  মুনাফিক সর্দারের নাম কী  তা বল ।</a:t>
            </a: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৩ । আবু সুফিয়ানের স্ত্রীর নাম কী তা বল 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507224" cy="12277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000" b="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b="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</a:rPr>
              <a:t>১।</a:t>
            </a:r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কুরাইশগন মুসলিম বাহিনির সংঙ্গে  জয়লাভ করলেও তাদের জয় ছিল পরাজয়ের নামান্তর ব্যাখ্যা কর ।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28800"/>
            <a:ext cx="7735824" cy="1295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jpg 2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505200"/>
            <a:ext cx="5715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458200" cy="1295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2971800"/>
            <a:ext cx="4953000" cy="2514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শাহ আলম</a:t>
            </a:r>
          </a:p>
          <a:p>
            <a:pPr algn="ctr"/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 অর্থনীতি</a:t>
            </a:r>
          </a:p>
          <a:p>
            <a:pPr algn="ctr"/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মোজাদ্দেদীয়া ইসলামিয়া আলিম মাদরাসা</a:t>
            </a:r>
          </a:p>
          <a:p>
            <a:pPr algn="ctr"/>
            <a:r>
              <a:rPr lang="bn-IN" sz="28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কালিয়াকৈর , গাজীপুর ।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STC\Downloads\119535416_125360239295049_672561933020657816_o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895600"/>
            <a:ext cx="27432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685800"/>
            <a:ext cx="8839200" cy="1447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Wave 10"/>
          <p:cNvSpPr/>
          <p:nvPr/>
        </p:nvSpPr>
        <p:spPr>
          <a:xfrm>
            <a:off x="1219200" y="3581400"/>
            <a:ext cx="6705600" cy="2286000"/>
          </a:xfrm>
          <a:prstGeom prst="wave">
            <a:avLst>
              <a:gd name="adj1" fmla="val 12500"/>
              <a:gd name="adj2" fmla="val 846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ইসলামের ইতিহাস</a:t>
            </a: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আলিম ১ম বর্ষ </a:t>
            </a:r>
          </a:p>
          <a:p>
            <a:pPr algn="ctr"/>
            <a:r>
              <a:rPr lang="bn-IN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২য় অধ্যায় </a:t>
            </a:r>
            <a:endParaRPr lang="en-US" sz="24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685032"/>
            <a:ext cx="5257800" cy="91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উহুদ যুদ্ধের চিত্র </a:t>
            </a:r>
            <a:endParaRPr lang="en-US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5" name="Picture 4" descr="uhooder GODD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762000"/>
            <a:ext cx="548640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382000" cy="8382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3124200"/>
            <a:ext cx="8458200" cy="144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4000" b="1" dirty="0" smtClean="0">
                <a:solidFill>
                  <a:schemeClr val="accent1"/>
                </a:solidFill>
              </a:rPr>
              <a:t> </a:t>
            </a:r>
            <a:r>
              <a:rPr lang="bn-IN" sz="4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উহুদের যুদ্ধ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05800" cy="1066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05600" cy="1600200"/>
          </a:xfrm>
        </p:spPr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124200"/>
            <a:ext cx="8382000" cy="18466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......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১ ।উহুদের যুদ্ধ কখন সংঘটিত হয় বলতে  পারবে । 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২ । উহুদের যুদ্ধে মুসলমানদের সৈন্য সংখ্যা কত বলতে পারবে । </a:t>
            </a: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৩ ।উহুদ যুদ্ধে কুরাইশদের সৈন্য সংখ্যা কত বলতে পারবে । 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657600"/>
            <a:ext cx="4800600" cy="9418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উহুদের ময়দান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 descr="ঊহুদের ময়দা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600201"/>
            <a:ext cx="4952999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685032"/>
            <a:ext cx="4953000" cy="429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bn-IN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উহুদ পাহাড়ের চিত্র </a:t>
            </a:r>
            <a:endParaRPr lang="en-US" sz="2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pic>
        <p:nvPicPr>
          <p:cNvPr id="5" name="Picture 4" descr="উহুদ পাহারের ময়দা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219200"/>
            <a:ext cx="4953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543800" cy="99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53200" cy="1828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579" t="-937" r="30350" b="937"/>
          <a:stretch/>
        </p:blipFill>
        <p:spPr>
          <a:xfrm>
            <a:off x="1066800" y="2743200"/>
            <a:ext cx="6781800" cy="1981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5181600"/>
            <a:ext cx="4572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উহুদের যুদ্ধ কত হিজরীতে সংঘটিত হয়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144</Words>
  <Application>Microsoft Office PowerPoint</Application>
  <PresentationFormat>On-screen Show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স্বাগতম</vt:lpstr>
      <vt:lpstr>শিক্ষক পরিচিতি </vt:lpstr>
      <vt:lpstr>Slide 3</vt:lpstr>
      <vt:lpstr>Slide 4</vt:lpstr>
      <vt:lpstr>পাঠ শিরোনাম</vt:lpstr>
      <vt:lpstr>শিখনফল</vt:lpstr>
      <vt:lpstr>Slide 7</vt:lpstr>
      <vt:lpstr>Slide 8</vt:lpstr>
      <vt:lpstr>একক কাজ</vt:lpstr>
      <vt:lpstr>দলীয় কাজ</vt:lpstr>
      <vt:lpstr>মূল্যায়ন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kc</dc:creator>
  <cp:lastModifiedBy>kc</cp:lastModifiedBy>
  <cp:revision>143</cp:revision>
  <dcterms:created xsi:type="dcterms:W3CDTF">2021-04-29T04:57:29Z</dcterms:created>
  <dcterms:modified xsi:type="dcterms:W3CDTF">2021-05-22T11:39:55Z</dcterms:modified>
</cp:coreProperties>
</file>