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74" r:id="rId3"/>
    <p:sldId id="258" r:id="rId4"/>
    <p:sldId id="259" r:id="rId5"/>
    <p:sldId id="268" r:id="rId6"/>
    <p:sldId id="260" r:id="rId7"/>
    <p:sldId id="261" r:id="rId8"/>
    <p:sldId id="270" r:id="rId9"/>
    <p:sldId id="271" r:id="rId10"/>
    <p:sldId id="262" r:id="rId11"/>
    <p:sldId id="263" r:id="rId12"/>
    <p:sldId id="272" r:id="rId13"/>
    <p:sldId id="269" r:id="rId14"/>
    <p:sldId id="273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F0C07-5E4F-43B9-8992-55E81BC25F1B}" type="datetimeFigureOut">
              <a:rPr lang="en-US" smtClean="0"/>
              <a:t>22-May-21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ADB53-B88D-4159-8A12-4685EC1DB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স্লাইড </a:t>
            </a:r>
            <a:r>
              <a:rPr lang="en-US" dirty="0" err="1" smtClean="0"/>
              <a:t>নং</a:t>
            </a:r>
            <a:r>
              <a:rPr lang="en-US" baseline="0" dirty="0" smtClean="0"/>
              <a:t> ০২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58040-396B-4F25-A251-C71331419A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7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7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68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41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32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9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27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12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71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47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4490A-4D42-439B-A5AE-0C07AB57257E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8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490A-4D42-439B-A5AE-0C07AB57257E}" type="datetimeFigureOut">
              <a:rPr lang="en-GB" smtClean="0"/>
              <a:t>22/05/2021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F0B53-41AA-41C0-90CA-EC0A739348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8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8208913" cy="388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212447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smtClean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vMZg</a:t>
            </a:r>
            <a:endParaRPr lang="en-GB" sz="7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4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28800"/>
            <a:ext cx="372616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01317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Kve©bWªvB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A·vBW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mg„× i³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enb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&amp;</a:t>
            </a:r>
            <a:endParaRPr lang="en-GB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4869160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Aw·‡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mg„× i³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enb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GB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355976" y="2486362"/>
            <a:ext cx="2520280" cy="23107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27584" y="2486362"/>
            <a:ext cx="2952328" cy="23107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4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Pj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1wU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wL</a:t>
            </a:r>
            <a:endParaRPr lang="en-GB" sz="44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844626"/>
              </p:ext>
            </p:extLst>
          </p:nvPr>
        </p:nvGraphicFramePr>
        <p:xfrm>
          <a:off x="4067944" y="278092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780928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7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5112568" cy="2668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1793" y="620688"/>
            <a:ext cx="2010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65516" y="620688"/>
            <a:ext cx="1535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৫মিঃ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5282044"/>
            <a:ext cx="4884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রক্তনালি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8" y="4318064"/>
            <a:ext cx="46440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শিরা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হৃৎপিন্ডে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শিরার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অপেক্ষাকৃত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,গহ্বর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কৈশিক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জালিকা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শিরার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কর্বন-ডাই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3231" y="4318064"/>
            <a:ext cx="42852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ধমনী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হৃৎপিন্ড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অঙ্গে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ধমনীর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পুরু,গহ্বর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হৎপিন্ড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ধমনী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6768752" cy="2520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3121804"/>
            <a:ext cx="1923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কৈশিক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জালিকা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48064" y="836712"/>
            <a:ext cx="1008113" cy="2160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25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2033" y="764704"/>
            <a:ext cx="2750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50" dirty="0" err="1" smtClean="0">
                <a:ln w="11430"/>
                <a:latin typeface="NikoshBAN" pitchFamily="2" charset="0"/>
                <a:cs typeface="NikoshBAN" pitchFamily="2" charset="0"/>
              </a:rPr>
              <a:t>দলীয়</a:t>
            </a:r>
            <a:r>
              <a:rPr lang="bn-IN" sz="5400" spc="50" dirty="0" smtClean="0">
                <a:ln w="11430"/>
                <a:latin typeface="NikoshBAN" pitchFamily="2" charset="0"/>
                <a:cs typeface="NikoshBAN" pitchFamily="2" charset="0"/>
              </a:rPr>
              <a:t> কাজ</a:t>
            </a:r>
            <a:endParaRPr lang="bn-BD" sz="5400" spc="50" dirty="0" smtClean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2" y="2513112"/>
            <a:ext cx="2962275" cy="2137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551723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ধমনীর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4248" y="692696"/>
            <a:ext cx="164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         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g~j¨vqb</a:t>
            </a:r>
            <a:endParaRPr lang="en-GB" sz="9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2967335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রক্তনালী কাকে বলে?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ধমনী কী সমৃদ্ধ রক্ত বহন করে?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bn-BD" sz="5400" dirty="0">
                <a:latin typeface="NikoshBAN" pitchFamily="2" charset="0"/>
                <a:cs typeface="NikoshBAN" pitchFamily="2" charset="0"/>
              </a:rPr>
              <a:t>শিরা কী সমৃদ্ধ রক্ত বহন করে?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1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552" y="838453"/>
            <a:ext cx="196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GB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694347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agbx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wkivi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5wU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wj‡L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Avb‡e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GB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661248" cy="29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0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GB" sz="9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8784976" cy="455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7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33600" y="143470"/>
            <a:ext cx="335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9600" y="1371600"/>
            <a:ext cx="44196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</a:t>
            </a:r>
            <a:r>
              <a:rPr lang="en-US" sz="32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3200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IN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:9-10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200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3200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তারিখঃ২১/05/21</a:t>
            </a:r>
            <a:endParaRPr lang="en-US" sz="32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151055"/>
            <a:ext cx="74911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সুমন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মন্ডল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ভীমপুর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নিয়ামতপুর,নওগাঁ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মোবঃ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01744-934601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Email:sumonniamotpur@gmail.com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83794"/>
            <a:ext cx="2655094" cy="27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1910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b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17" y="1412776"/>
            <a:ext cx="38100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33265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jÿ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¨ Ki</a:t>
            </a:r>
            <a:endParaRPr lang="en-GB" sz="4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Pj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1wU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wL</a:t>
            </a:r>
            <a:endParaRPr lang="en-GB" sz="60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12582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76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Pj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1wU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wL</a:t>
            </a:r>
            <a:endParaRPr lang="en-GB" sz="6000" dirty="0"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90011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93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564904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    i³bvjx I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ý`wcÛ</a:t>
            </a:r>
            <a:endParaRPr lang="en-GB" sz="6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4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797803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wkLb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dj</a:t>
            </a:r>
            <a:endParaRPr lang="en-GB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470244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১।রক্তনালী কী তা বলতে 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২।আমাদের দেহে কয় ধরনের রক্তনালী আছে     এবং কী কী তার ব্যাখ্যা দিতে 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৩।ধমনী ও শিরার তুলনা করতে পারবে।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47158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31212" y="980728"/>
            <a:ext cx="3768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5220489"/>
            <a:ext cx="5419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পরিবাহীত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রক্তনালি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8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4510861"/>
            <a:ext cx="2079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রক্তনালি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9386" y="404664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4538" y="404664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সময়ঃ৩মিঃ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84784"/>
            <a:ext cx="424847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1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281</Words>
  <Application>Microsoft Office PowerPoint</Application>
  <PresentationFormat>On-screen Show (4:3)</PresentationFormat>
  <Paragraphs>53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com</cp:lastModifiedBy>
  <cp:revision>181</cp:revision>
  <dcterms:created xsi:type="dcterms:W3CDTF">2019-10-13T04:04:26Z</dcterms:created>
  <dcterms:modified xsi:type="dcterms:W3CDTF">2021-05-22T05:37:56Z</dcterms:modified>
</cp:coreProperties>
</file>