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56" r:id="rId3"/>
    <p:sldId id="257" r:id="rId4"/>
    <p:sldId id="260" r:id="rId5"/>
    <p:sldId id="262" r:id="rId6"/>
    <p:sldId id="259" r:id="rId7"/>
    <p:sldId id="263" r:id="rId8"/>
    <p:sldId id="283" r:id="rId9"/>
    <p:sldId id="266" r:id="rId10"/>
    <p:sldId id="284" r:id="rId11"/>
    <p:sldId id="278" r:id="rId12"/>
    <p:sldId id="285" r:id="rId13"/>
    <p:sldId id="275" r:id="rId14"/>
    <p:sldId id="286" r:id="rId15"/>
    <p:sldId id="276" r:id="rId16"/>
    <p:sldId id="287" r:id="rId17"/>
    <p:sldId id="277" r:id="rId18"/>
    <p:sldId id="288" r:id="rId19"/>
    <p:sldId id="279" r:id="rId20"/>
    <p:sldId id="268" r:id="rId21"/>
    <p:sldId id="281" r:id="rId22"/>
    <p:sldId id="273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934E6E-3C73-41A2-85E5-689FDAEAB8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3AAB7E-0874-40BA-B378-4C68079431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8EEAB-8BBE-4D85-8D80-F20B53EAF554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0DACB3-BDF1-4B2A-9DFF-96410EA876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2797E4-3DE0-4838-852A-8C1507A89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FF53E-057E-4F15-8817-3DDE8627F2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A98D2-2740-45FE-9F38-E06DE737E4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4B5FC-3E49-481A-BA88-E9A2ED0ABE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2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প্রথমে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পরে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দেখাব</a:t>
            </a:r>
            <a:r>
              <a:rPr lang="en-US" baseline="0" dirty="0"/>
              <a:t>।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8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প্রথমে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পরে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দেখাব</a:t>
            </a:r>
            <a:r>
              <a:rPr lang="en-US" baseline="0" dirty="0"/>
              <a:t>।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68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প্রথমে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পরে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দেখাব</a:t>
            </a:r>
            <a:r>
              <a:rPr lang="en-US" baseline="0" dirty="0"/>
              <a:t>।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4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প্রথমে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পরে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দেখাব</a:t>
            </a:r>
            <a:r>
              <a:rPr lang="en-US" baseline="0" dirty="0"/>
              <a:t>।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35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প্রথমে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পরে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দেখাব</a:t>
            </a:r>
            <a:r>
              <a:rPr lang="en-US" baseline="0" dirty="0"/>
              <a:t>।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3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5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28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88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69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9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আগে</a:t>
            </a:r>
            <a:r>
              <a:rPr lang="en-US" baseline="0" dirty="0"/>
              <a:t> </a:t>
            </a:r>
            <a:r>
              <a:rPr lang="en-US" baseline="0" dirty="0" err="1"/>
              <a:t>বাইরে</a:t>
            </a:r>
            <a:r>
              <a:rPr lang="en-US" baseline="0" dirty="0"/>
              <a:t> </a:t>
            </a:r>
            <a:r>
              <a:rPr lang="en-US" baseline="0" dirty="0" err="1"/>
              <a:t>ক্লিক</a:t>
            </a:r>
            <a:r>
              <a:rPr lang="en-US" baseline="0" dirty="0"/>
              <a:t> </a:t>
            </a:r>
            <a:r>
              <a:rPr lang="en-US" baseline="0" dirty="0" err="1"/>
              <a:t>করতে</a:t>
            </a:r>
            <a:r>
              <a:rPr lang="en-US" baseline="0" dirty="0"/>
              <a:t> </a:t>
            </a:r>
            <a:r>
              <a:rPr lang="en-US" baseline="0" dirty="0" err="1"/>
              <a:t>হবে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8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4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1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2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0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প্রথমে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পরে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দেখাব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95AC-4880-43D7-B165-5C862D89C2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0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6301" y="192259"/>
            <a:ext cx="828944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3900" dirty="0">
                <a:latin typeface="NikoshBAN" pitchFamily="2" charset="0"/>
                <a:cs typeface="NikoshBAN" pitchFamily="2" charset="0"/>
              </a:rPr>
              <a:t>একরাশ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134" y="2831123"/>
            <a:ext cx="80954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23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1" y="304800"/>
            <a:ext cx="5311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এটা কোন অধিকার বল?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981200"/>
            <a:ext cx="3962400" cy="3352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85428" y="5477470"/>
            <a:ext cx="4196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নিরাপত্তার অধিকার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1455" y="350681"/>
            <a:ext cx="6561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নিরাপত্তার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Oval 8"/>
          <p:cNvSpPr/>
          <p:nvPr/>
        </p:nvSpPr>
        <p:spPr>
          <a:xfrm>
            <a:off x="4800600" y="2057400"/>
            <a:ext cx="2815046" cy="68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838200" y="3124200"/>
            <a:ext cx="1600200" cy="5334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3810000" y="3200400"/>
            <a:ext cx="1676400" cy="5334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পুলিশ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6858000" y="3200400"/>
            <a:ext cx="1946366" cy="6096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বিজিবি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9982200" y="3200400"/>
            <a:ext cx="1565366" cy="5334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র‍্যাব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1" y="374374"/>
            <a:ext cx="5311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এটা কোন অধিকার বল?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7367" y="5477470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বস্ত্রের অধিকার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4191" y="164646"/>
            <a:ext cx="7711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বস্ত্রের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Down Arrow 4"/>
          <p:cNvSpPr/>
          <p:nvPr/>
        </p:nvSpPr>
        <p:spPr>
          <a:xfrm>
            <a:off x="1250576" y="2438400"/>
            <a:ext cx="470648" cy="838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50576" y="1981201"/>
            <a:ext cx="953478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46176" y="2438400"/>
            <a:ext cx="470648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422776" y="2438400"/>
            <a:ext cx="470648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0353229" y="2438400"/>
            <a:ext cx="432128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16824" y="1898374"/>
            <a:ext cx="2729752" cy="6096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838200" y="3276600"/>
            <a:ext cx="1295400" cy="5334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শার্ট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3581400" y="3276600"/>
            <a:ext cx="1600200" cy="5334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প্যান্ট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6866965" y="3276600"/>
            <a:ext cx="1506070" cy="6096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শাড়ি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Snip Diagonal Corner Rectangle 14"/>
          <p:cNvSpPr/>
          <p:nvPr/>
        </p:nvSpPr>
        <p:spPr>
          <a:xfrm>
            <a:off x="9923929" y="3352800"/>
            <a:ext cx="1411942" cy="5334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05201" y="374374"/>
            <a:ext cx="5311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এটা কোন অধিকার বল?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5181600"/>
            <a:ext cx="3547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শিক্ষার অধিকার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7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1" y="182434"/>
            <a:ext cx="64027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945584" y="2057400"/>
            <a:ext cx="304800" cy="838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904999"/>
            <a:ext cx="10363200" cy="2397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810000" y="2057400"/>
            <a:ext cx="3048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010400" y="2057400"/>
            <a:ext cx="3810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0851583" y="2057400"/>
            <a:ext cx="349817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55874" y="1714500"/>
            <a:ext cx="1828800" cy="6858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228599" y="2743200"/>
            <a:ext cx="1952897" cy="6096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3505200" y="2819400"/>
            <a:ext cx="914400" cy="5334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6553200" y="2895600"/>
            <a:ext cx="1295400" cy="4572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10136777" y="2895600"/>
            <a:ext cx="1445623" cy="4572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কলম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1" y="374374"/>
            <a:ext cx="5311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এটা কোন অধিকার বল?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6904" y="5325070"/>
            <a:ext cx="4256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বাসস্থানের অধিকার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7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2788" y="295007"/>
            <a:ext cx="11000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বাসস্থান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2133600" y="2209800"/>
            <a:ext cx="304800" cy="838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057400"/>
            <a:ext cx="9525000" cy="2286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991600" y="2209800"/>
            <a:ext cx="3810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67497" y="1905000"/>
            <a:ext cx="2542903" cy="6096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বাসস্থান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1295400" y="2819400"/>
            <a:ext cx="2133600" cy="6096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ঘরবাড়ি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7848600" y="2743200"/>
            <a:ext cx="3048000" cy="7620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পুর্নবাসন কেন্দ্র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1" y="374374"/>
            <a:ext cx="5311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এটা কোন অধিকার বল?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0740" y="5397830"/>
            <a:ext cx="4214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চিকিৎসার অধিকার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4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05071"/>
            <a:ext cx="12513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স্বাস্থ্যের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1066800" y="2819400"/>
            <a:ext cx="381000" cy="838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667000"/>
            <a:ext cx="10134600" cy="2286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962400" y="2819400"/>
            <a:ext cx="3048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467600" y="2819400"/>
            <a:ext cx="3048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0699183" y="2819400"/>
            <a:ext cx="349817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2438400"/>
            <a:ext cx="1981200" cy="6096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533400" y="3657600"/>
            <a:ext cx="1676400" cy="5334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ডাক্তার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3505200" y="3657600"/>
            <a:ext cx="1295400" cy="4572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6387737" y="3505200"/>
            <a:ext cx="2451463" cy="6096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হাসপাতাল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9940834" y="3810000"/>
            <a:ext cx="1565366" cy="45720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ঔষ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3962401" y="0"/>
            <a:ext cx="345639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>
                <a:gradFill flip="none" rotWithShape="1">
                  <a:gsLst>
                    <a:gs pos="0">
                      <a:schemeClr val="accent4">
                        <a:shade val="30000"/>
                        <a:satMod val="115000"/>
                      </a:schemeClr>
                    </a:gs>
                    <a:gs pos="50000">
                      <a:schemeClr val="accent4"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8000" dirty="0" err="1">
                <a:gradFill flip="none" rotWithShape="1">
                  <a:gsLst>
                    <a:gs pos="0">
                      <a:schemeClr val="accent4">
                        <a:shade val="30000"/>
                        <a:satMod val="115000"/>
                      </a:schemeClr>
                    </a:gs>
                    <a:gs pos="50000">
                      <a:schemeClr val="accent4"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8000" dirty="0"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85128" y="2869474"/>
            <a:ext cx="801093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</a:rPr>
              <a:t>শাহীন আহমদ</a:t>
            </a:r>
          </a:p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</a:rPr>
              <a:t>সহকারী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</a:rPr>
              <a:t> শিক্ষক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</a:rPr>
              <a:t>সিংরাওলী সঃ প্রাঃ বিদ্যালয়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</a:rPr>
              <a:t>বিশ্বনাথ, সিলেট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</a:rPr>
              <a:t>মোবাইলঃ ০১৭১২৩৩২১১৭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E-mail: shaheen332117@gmail.com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31920" y="208231"/>
            <a:ext cx="6747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সঠিক শব্দ দিয়ে শূন্যস্থান পূরণ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902" y="2181417"/>
            <a:ext cx="878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১)আমাদের সমাজে......টি মৌলিক অধিকার আছে।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678" y="1908989"/>
            <a:ext cx="401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095817"/>
            <a:ext cx="121174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২)এ অধিকারের মধ্যে সবচেয়ে গুরুত্বপূর্ণ হলো........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..............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81239" y="2807787"/>
            <a:ext cx="3081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" y="4183559"/>
            <a:ext cx="9491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লেখাপড়ার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অধিকার হলো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………………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5810" y="4022579"/>
            <a:ext cx="3175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971801"/>
            <a:ext cx="8384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তোমার বই খোল এবং ১৬ পাতা নিরবে পড়।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8601" y="1219201"/>
            <a:ext cx="2900153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2756" y="2971800"/>
            <a:ext cx="76466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তুমি বাড়িতে কি কি অধিকার ভোগ কর তার</a:t>
            </a:r>
          </a:p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একটি তালিকা তৈরী করে আনবে।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622" y="1619795"/>
            <a:ext cx="7550332" cy="369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markhali UNICODE" panose="00000400000000000000" pitchFamily="2" charset="0"/>
                <a:cs typeface="Kumarkhali UNICODE" panose="00000400000000000000" pitchFamily="2" charset="0"/>
              </a:rPr>
              <a:t>ধন্যবাদ</a:t>
            </a:r>
            <a:endParaRPr lang="en-US" sz="23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umarkhali UNICODE" panose="00000400000000000000" pitchFamily="2" charset="0"/>
              <a:cs typeface="Kumarkhali UNICODE" panose="000004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9273" y="0"/>
            <a:ext cx="405752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dirty="0"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ঠপরিচিতি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2376" y="2510645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						</a:t>
            </a:r>
          </a:p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বাংলাদেশওবিশ্ব পরিচয়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 পাঠশিরোনামঃ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						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ঃ 						                                </a:t>
            </a:r>
          </a:p>
          <a:p>
            <a:pPr algn="ctr"/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85728" y="5223025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	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4005996" y="1905000"/>
            <a:ext cx="3995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দেখি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4108" y="2150272"/>
            <a:ext cx="33505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3986" y="4491100"/>
            <a:ext cx="8161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 আমাদের অধিকার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230055" y="1911512"/>
            <a:ext cx="9286517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মৌলিক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অধিকারগুলো লিখতে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4648200" y="2286000"/>
            <a:ext cx="2743200" cy="2133600"/>
          </a:xfrm>
          <a:prstGeom prst="donut">
            <a:avLst>
              <a:gd name="adj" fmla="val 6538"/>
            </a:avLst>
          </a:prstGeom>
          <a:solidFill>
            <a:srgbClr val="D23AB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262134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আমাদের অধিকার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3099589">
            <a:off x="3881705" y="2192836"/>
            <a:ext cx="1117658" cy="4846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5669280" y="167171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0349959">
            <a:off x="7196996" y="255762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144418">
            <a:off x="6973182" y="3923452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655751">
            <a:off x="5404989" y="4603407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9821275">
            <a:off x="3850025" y="3578719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381000"/>
            <a:ext cx="2819400" cy="2209800"/>
          </a:xfrm>
          <a:prstGeom prst="ellipse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দ্যের অধিকার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01608" y="1066800"/>
            <a:ext cx="2743200" cy="2590800"/>
          </a:xfrm>
          <a:prstGeom prst="ellipse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0"/>
            <a:ext cx="2895600" cy="2209800"/>
          </a:xfrm>
          <a:prstGeom prst="ellipse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বস্ত্রের অধিকার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391400" y="3886200"/>
            <a:ext cx="2895600" cy="2590800"/>
          </a:xfrm>
          <a:prstGeom prst="ellipse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 অধিকার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67200" y="4495800"/>
            <a:ext cx="2895600" cy="2362200"/>
          </a:xfrm>
          <a:prstGeom prst="ellipse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চিকিৎসার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2667000" cy="2743200"/>
          </a:xfrm>
          <a:prstGeom prst="ellipse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05800" y="1525250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বাসস্থানের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36588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নিরাপত্তার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687996" y="380009"/>
            <a:ext cx="2819400" cy="2209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724400" y="-17585"/>
            <a:ext cx="2895600" cy="22098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94861" y="1068050"/>
            <a:ext cx="2743200" cy="25908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91400" y="3886200"/>
            <a:ext cx="2895600" cy="25908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7200" y="4478215"/>
            <a:ext cx="2895600" cy="23622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219200" y="2895600"/>
            <a:ext cx="2823793" cy="2743200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1" y="304800"/>
            <a:ext cx="5311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এটা কোন অধিকার বল?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1828800"/>
            <a:ext cx="3962400" cy="3352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5486400"/>
            <a:ext cx="3570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খাদ্যের অধিকার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0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85109" y="447408"/>
            <a:ext cx="8099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4" name="Oval 13"/>
          <p:cNvSpPr/>
          <p:nvPr/>
        </p:nvSpPr>
        <p:spPr>
          <a:xfrm>
            <a:off x="5103844" y="2257839"/>
            <a:ext cx="1752600" cy="6096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Snip Diagonal Corner Rectangle 14"/>
          <p:cNvSpPr/>
          <p:nvPr/>
        </p:nvSpPr>
        <p:spPr>
          <a:xfrm>
            <a:off x="838200" y="3429000"/>
            <a:ext cx="1066800" cy="4572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6858000" y="3352800"/>
            <a:ext cx="990600" cy="4572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দুধ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Snip Diagonal Corner Rectangle 17"/>
          <p:cNvSpPr/>
          <p:nvPr/>
        </p:nvSpPr>
        <p:spPr>
          <a:xfrm>
            <a:off x="3581400" y="3276600"/>
            <a:ext cx="1143000" cy="4572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220756" y="2590800"/>
            <a:ext cx="304800" cy="838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8600" y="4114800"/>
            <a:ext cx="2398744" cy="2362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57500" y="3965713"/>
            <a:ext cx="2667000" cy="24384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943600" y="4124739"/>
            <a:ext cx="2819400" cy="2438400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5800" y="2438400"/>
            <a:ext cx="10515600" cy="2286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038600" y="2438400"/>
            <a:ext cx="3048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162800" y="2438400"/>
            <a:ext cx="304800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0165784" y="2438400"/>
            <a:ext cx="273617" cy="9144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nip Diagonal Corner Rectangle 33"/>
          <p:cNvSpPr/>
          <p:nvPr/>
        </p:nvSpPr>
        <p:spPr>
          <a:xfrm>
            <a:off x="9601200" y="3352800"/>
            <a:ext cx="1295400" cy="457200"/>
          </a:xfrm>
          <a:prstGeom prst="snip2DiagRect">
            <a:avLst/>
          </a:prstGeom>
          <a:solidFill>
            <a:srgbClr val="D23AB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মাংস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9144000" y="4048539"/>
            <a:ext cx="2667000" cy="25146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337</Words>
  <Application>Microsoft Office PowerPoint</Application>
  <PresentationFormat>Widescreen</PresentationFormat>
  <Paragraphs>119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Kumarkhali UNICODE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Shaheen Ahmed</dc:creator>
  <cp:lastModifiedBy>Shaheen</cp:lastModifiedBy>
  <cp:revision>4</cp:revision>
  <dcterms:modified xsi:type="dcterms:W3CDTF">2021-05-22T09:21:27Z</dcterms:modified>
</cp:coreProperties>
</file>