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4" r:id="rId3"/>
    <p:sldId id="256" r:id="rId4"/>
    <p:sldId id="257" r:id="rId5"/>
    <p:sldId id="258" r:id="rId6"/>
    <p:sldId id="266" r:id="rId7"/>
    <p:sldId id="287" r:id="rId8"/>
    <p:sldId id="288" r:id="rId9"/>
    <p:sldId id="290" r:id="rId10"/>
    <p:sldId id="271" r:id="rId11"/>
    <p:sldId id="272" r:id="rId12"/>
    <p:sldId id="279" r:id="rId13"/>
    <p:sldId id="280" r:id="rId14"/>
    <p:sldId id="281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67" autoAdjust="0"/>
    <p:restoredTop sz="94712" autoAdjust="0"/>
  </p:normalViewPr>
  <p:slideViewPr>
    <p:cSldViewPr snapToGrid="0">
      <p:cViewPr varScale="1">
        <p:scale>
          <a:sx n="67" d="100"/>
          <a:sy n="67" d="100"/>
        </p:scale>
        <p:origin x="84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BA8E1-AF7C-42F8-BB4F-66EAE25F8531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EA64E-CA14-450E-B3FC-7D3A26D15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2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5F-7FAB-4116-98A6-9E13FD7C39F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A244-BBB7-43A2-95D2-1DEFE82B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5F-7FAB-4116-98A6-9E13FD7C39F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A244-BBB7-43A2-95D2-1DEFE82B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7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5F-7FAB-4116-98A6-9E13FD7C39F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A244-BBB7-43A2-95D2-1DEFE82B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5F-7FAB-4116-98A6-9E13FD7C39F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A244-BBB7-43A2-95D2-1DEFE82B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5F-7FAB-4116-98A6-9E13FD7C39F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A244-BBB7-43A2-95D2-1DEFE82B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1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5F-7FAB-4116-98A6-9E13FD7C39F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A244-BBB7-43A2-95D2-1DEFE82B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0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5F-7FAB-4116-98A6-9E13FD7C39F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A244-BBB7-43A2-95D2-1DEFE82B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5F-7FAB-4116-98A6-9E13FD7C39F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A244-BBB7-43A2-95D2-1DEFE82B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6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6000"/>
            <a:lum/>
          </a:blip>
          <a:srcRect/>
          <a:stretch>
            <a:fillRect l="-6000" t="-8000" r="-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5F-7FAB-4116-98A6-9E13FD7C39F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A244-BBB7-43A2-95D2-1DEFE82B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0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5F-7FAB-4116-98A6-9E13FD7C39F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A244-BBB7-43A2-95D2-1DEFE82B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3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6A5F-7FAB-4116-98A6-9E13FD7C39F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A244-BBB7-43A2-95D2-1DEFE82B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2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9000" t="-30000" r="6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6A5F-7FAB-4116-98A6-9E13FD7C39F9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A244-BBB7-43A2-95D2-1DEFE82B8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33768" y="506107"/>
            <a:ext cx="7629098" cy="186204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b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923" y="-100027"/>
            <a:ext cx="783865" cy="7509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41" y="1977597"/>
            <a:ext cx="6781871" cy="4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9694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31211 0.487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957851" y="1692323"/>
            <a:ext cx="7615452" cy="3098041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নাম্বার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7120" y="1596005"/>
            <a:ext cx="5694447" cy="10003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উচ্চস্বরে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5950" y="3080822"/>
            <a:ext cx="10859711" cy="3184553"/>
            <a:chOff x="562708" y="1839306"/>
            <a:chExt cx="10859711" cy="3184553"/>
          </a:xfrm>
        </p:grpSpPr>
        <p:sp>
          <p:nvSpPr>
            <p:cNvPr id="4" name="Rectangle 3"/>
            <p:cNvSpPr/>
            <p:nvPr/>
          </p:nvSpPr>
          <p:spPr>
            <a:xfrm>
              <a:off x="562708" y="1856935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161102" y="1839306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161102" y="3546751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2708" y="3546751"/>
              <a:ext cx="5261317" cy="14771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970672" y="3316643"/>
            <a:ext cx="1336430" cy="1005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9904" y="3316643"/>
            <a:ext cx="1336430" cy="1005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4680" y="3377381"/>
            <a:ext cx="1336430" cy="1005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22846" y="3377381"/>
            <a:ext cx="1336430" cy="1005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0672" y="4983827"/>
            <a:ext cx="1336430" cy="1005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36420" y="4983827"/>
            <a:ext cx="1336430" cy="1005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74680" y="4983827"/>
            <a:ext cx="1336430" cy="1005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22846" y="4983827"/>
            <a:ext cx="1355620" cy="1005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25" y="4983827"/>
            <a:ext cx="1570470" cy="1005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46" y="4983827"/>
            <a:ext cx="1544864" cy="10019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58" y="3338879"/>
            <a:ext cx="1454205" cy="1005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560" y="3377381"/>
            <a:ext cx="1519337" cy="10058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970672" y="3312779"/>
            <a:ext cx="1336430" cy="10058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74680" y="3373517"/>
            <a:ext cx="1336430" cy="1005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74680" y="4979963"/>
            <a:ext cx="1336430" cy="1005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4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4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4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4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4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4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4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4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/>
          <p:cNvSpPr/>
          <p:nvPr/>
        </p:nvSpPr>
        <p:spPr>
          <a:xfrm>
            <a:off x="5276068" y="878225"/>
            <a:ext cx="5487579" cy="890808"/>
          </a:xfrm>
          <a:prstGeom prst="flowChartProcess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6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66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9477" y="3297408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en-US" sz="6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38316" y="6016621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9478" y="2541560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6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38314" y="2331873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38315" y="4792392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9476" y="4078901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138314" y="3502125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59475" y="4857159"/>
            <a:ext cx="1322363" cy="5767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1296 L -0.67487 -0.50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-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67253 -0.2178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33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185 L -0.67135 0.085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68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-0.00671 L -0.67005 0.3703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0896" y="1009934"/>
            <a:ext cx="6482687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96641"/>
              </p:ext>
            </p:extLst>
          </p:nvPr>
        </p:nvGraphicFramePr>
        <p:xfrm>
          <a:off x="1160060" y="2265526"/>
          <a:ext cx="993557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857"/>
                <a:gridCol w="3311857"/>
                <a:gridCol w="3311857"/>
              </a:tblGrid>
              <a:tr h="786613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সবুজ</a:t>
                      </a:r>
                      <a:endParaRPr lang="en-US" sz="4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হলুদ</a:t>
                      </a:r>
                      <a:endParaRPr lang="en-US" sz="44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57163">
                <a:tc>
                  <a:txBody>
                    <a:bodyPr/>
                    <a:lstStyle/>
                    <a:p>
                      <a:pPr algn="ctr"/>
                      <a:r>
                        <a:rPr lang="bn-IN" sz="7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157163">
                <a:tc>
                  <a:txBody>
                    <a:bodyPr/>
                    <a:lstStyle/>
                    <a:p>
                      <a:pPr algn="ctr"/>
                      <a:r>
                        <a:rPr lang="bn-IN" sz="7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ং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157163">
                <a:tc>
                  <a:txBody>
                    <a:bodyPr/>
                    <a:lstStyle/>
                    <a:p>
                      <a:pPr algn="ctr"/>
                      <a:r>
                        <a:rPr lang="bn-IN" sz="7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ঃ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5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8234" y="568739"/>
            <a:ext cx="10945503" cy="103801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শব্দগুচ্ছ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38214" y="5848063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0456" y="5848067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4293" y="5848063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8934" y="5848064"/>
            <a:ext cx="1405720" cy="67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40456" y="3131826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92996" y="3685759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7916" y="2603047"/>
            <a:ext cx="1097280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45536" y="4183215"/>
            <a:ext cx="1202433" cy="5836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723646" y="155266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699714" y="1219130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1723646" y="3441145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723646" y="4576254"/>
            <a:ext cx="750626" cy="504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</a:p>
        </p:txBody>
      </p:sp>
    </p:spTree>
    <p:extLst>
      <p:ext uri="{BB962C8B-B14F-4D97-AF65-F5344CB8AC3E}">
        <p14:creationId xmlns:p14="http://schemas.microsoft.com/office/powerpoint/2010/main" val="218706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28633 0.36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46016 0.1900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8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63086 0.692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81354 0.846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7" grpId="0" animBg="1"/>
      <p:bldP spid="8" grpId="0" animBg="1"/>
      <p:bldP spid="33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55811" y="3938952"/>
            <a:ext cx="7707832" cy="237996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915">
            <a:off x="3445499" y="3279116"/>
            <a:ext cx="1049768" cy="100653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84956" y="4355099"/>
            <a:ext cx="1374365" cy="1252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30" y="1480412"/>
            <a:ext cx="3213943" cy="16692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24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29624" y="783315"/>
            <a:ext cx="8707273" cy="1856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1500" b="1" dirty="0" err="1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dirty="0">
              <a:ln>
                <a:solidFill>
                  <a:schemeClr val="tx1"/>
                </a:solidFill>
              </a:ln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96" y="2639409"/>
            <a:ext cx="6989727" cy="396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0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78401" y="347320"/>
            <a:ext cx="208201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8946" flipV="1">
            <a:off x="5865364" y="2499010"/>
            <a:ext cx="2037538" cy="998541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Rectangle 2"/>
          <p:cNvSpPr/>
          <p:nvPr/>
        </p:nvSpPr>
        <p:spPr>
          <a:xfrm>
            <a:off x="8824726" y="4211391"/>
            <a:ext cx="3071519" cy="2165236"/>
          </a:xfrm>
          <a:prstGeom prst="rect">
            <a:avLst/>
          </a:prstGeom>
          <a:noFill/>
          <a:ln w="381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অধ্যায়-১৬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-(36)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92" y="437002"/>
            <a:ext cx="2460692" cy="3079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81"/>
          <a:stretch/>
        </p:blipFill>
        <p:spPr>
          <a:xfrm>
            <a:off x="752475" y="294900"/>
            <a:ext cx="2962275" cy="3221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03001" y="3842630"/>
            <a:ext cx="61811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ফারহানা পারভিন জুঁই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 ভেদুরিয়া-১ স প্রা বি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ভোলা সদর,ভোলা।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5144" y="1100759"/>
            <a:ext cx="4241970" cy="818026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5144" y="2172814"/>
            <a:ext cx="4115834" cy="675565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ৎংঃ   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30" y="2545877"/>
            <a:ext cx="284797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5" y="3330054"/>
            <a:ext cx="11860508" cy="3425588"/>
          </a:xfrm>
          <a:prstGeom prst="rect">
            <a:avLst/>
          </a:prstGeom>
          <a:ln w="1270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37" y="2328466"/>
            <a:ext cx="437724" cy="3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0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53820" y="741688"/>
            <a:ext cx="3407391" cy="170957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5640" y="3098944"/>
            <a:ext cx="2871787" cy="1273901"/>
          </a:xfrm>
          <a:prstGeom prst="rect">
            <a:avLst/>
          </a:prstGeom>
          <a:noFill/>
          <a:ln w="28575"/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ৎংঃ   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4" y="3455394"/>
            <a:ext cx="534883" cy="560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4" y="1596477"/>
            <a:ext cx="2711016" cy="3377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8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5887" y="2254684"/>
            <a:ext cx="9628581" cy="2616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>
            <a:innerShdw blurRad="114300">
              <a:prstClr val="black"/>
            </a:innerShdw>
            <a:reflection blurRad="6350" stA="50000" endA="275" endPos="40000" dist="101600" dir="5400000" sy="-100000" algn="bl" rotWithShape="0"/>
          </a:effectLst>
          <a:scene3d>
            <a:camera prst="isometricOffAxis1Righ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_____________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১.১.১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১.১.৩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ধ্বনি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488" y="232620"/>
            <a:ext cx="392551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>
            <a:innerShdw blurRad="114300">
              <a:prstClr val="black"/>
            </a:innerShdw>
            <a:reflection blurRad="6350" stA="50000" endA="275" endPos="40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8476803" y="1662437"/>
            <a:ext cx="3582571" cy="214146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13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9584675" y="4296188"/>
            <a:ext cx="2474699" cy="2124029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732899" y="5656784"/>
            <a:ext cx="3624615" cy="890039"/>
          </a:xfrm>
          <a:prstGeom prst="rect">
            <a:avLst/>
          </a:prstGeom>
          <a:solidFill>
            <a:schemeClr val="bg1"/>
          </a:solidFill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মাঝে</a:t>
            </a:r>
            <a:r>
              <a:rPr lang="en-US" dirty="0" smtClean="0">
                <a:solidFill>
                  <a:srgbClr val="007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007A3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21829" y="576944"/>
            <a:ext cx="515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06533" y="1662437"/>
            <a:ext cx="11364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9" y="1231506"/>
            <a:ext cx="6392639" cy="35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9 -0.0007 L -1.45847 -0.0007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6551 L 0.06667 0.388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2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42226 -0.0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8622998" y="1039419"/>
            <a:ext cx="2891765" cy="214146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624615" y="5842293"/>
            <a:ext cx="3624615" cy="890039"/>
          </a:xfrm>
          <a:prstGeom prst="rect">
            <a:avLst/>
          </a:prstGeom>
          <a:solidFill>
            <a:schemeClr val="bg1"/>
          </a:solidFill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 </a:t>
            </a:r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031" y="1388846"/>
            <a:ext cx="692455" cy="1442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572250"/>
            <a:ext cx="7711417" cy="431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1.11111E-6 L -0.07253 0.492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43216 -0.016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8750104" y="1419247"/>
            <a:ext cx="2710375" cy="214146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9298744" y="4380591"/>
            <a:ext cx="2474699" cy="2124029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814743" y="5759554"/>
            <a:ext cx="3624615" cy="890039"/>
          </a:xfrm>
          <a:prstGeom prst="rect">
            <a:avLst/>
          </a:prstGeom>
          <a:solidFill>
            <a:schemeClr val="bg1"/>
          </a:solidFill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ভোলো</a:t>
            </a:r>
            <a:r>
              <a:rPr lang="en-US" sz="1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56" y="1841929"/>
            <a:ext cx="631165" cy="1183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5" y="643520"/>
            <a:ext cx="6790953" cy="47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0.02591 0.484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43489 0.0016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8719859" y="894720"/>
            <a:ext cx="2807485" cy="214146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</a:t>
            </a:r>
            <a:r>
              <a:rPr lang="en-US" sz="13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3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8651630" y="4459111"/>
            <a:ext cx="2474699" cy="2089554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4440541" y="5482946"/>
            <a:ext cx="4440541" cy="890039"/>
          </a:xfrm>
          <a:prstGeom prst="rect">
            <a:avLst/>
          </a:prstGeom>
          <a:solidFill>
            <a:schemeClr val="bg1"/>
          </a:solidFill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</a:t>
            </a:r>
            <a:r>
              <a:rPr lang="bn-IN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 আলো</a:t>
            </a:r>
            <a:r>
              <a:rPr lang="en-US" sz="1600" dirty="0" smtClean="0">
                <a:solidFill>
                  <a:srgbClr val="007A3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>
              <a:solidFill>
                <a:srgbClr val="007A3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29" y="939027"/>
            <a:ext cx="579973" cy="4179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32711" y="5472125"/>
            <a:ext cx="1670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চন্দ্রবিন্দু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29" y="1147988"/>
            <a:ext cx="6748945" cy="37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0026 0.594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51133 0.021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194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Shekhar</cp:lastModifiedBy>
  <cp:revision>172</cp:revision>
  <dcterms:created xsi:type="dcterms:W3CDTF">2019-06-15T18:24:07Z</dcterms:created>
  <dcterms:modified xsi:type="dcterms:W3CDTF">2021-05-19T09:46:01Z</dcterms:modified>
</cp:coreProperties>
</file>