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32786" y="1447839"/>
            <a:ext cx="3615814" cy="36009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কল্লোল চক্র বর্তী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সিনিয়র শিক্ষক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রামকৃষ্ণপুর কেকে আর কে উচ্চ বিদ্যালয়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হোমনা-কুমিল্লা।  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09394"/>
            <a:ext cx="3886200" cy="34778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i="1" dirty="0" smtClean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2800" b="1" i="1" dirty="0" smtClean="0">
                <a:latin typeface="NikoshBAN" pitchFamily="2" charset="0"/>
                <a:cs typeface="NikoshBAN" pitchFamily="2" charset="0"/>
              </a:rPr>
              <a:t>প ত্র </a:t>
            </a:r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২৩/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০৬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।২০2১ইং   </a:t>
            </a:r>
          </a:p>
          <a:p>
            <a:pPr algn="ctr"/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৫০মিনিট ।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41404"/>
            <a:ext cx="874059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09113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06477" y="245984"/>
            <a:ext cx="7642123" cy="101566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গ ত 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8" y="1905000"/>
            <a:ext cx="988142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36872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599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" name="Picture 3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4958" y="152400"/>
            <a:ext cx="892841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TextBox 33"/>
          <p:cNvSpPr txBox="1"/>
          <p:nvPr/>
        </p:nvSpPr>
        <p:spPr>
          <a:xfrm>
            <a:off x="597310" y="1447800"/>
            <a:ext cx="7162800" cy="36625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কাটে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শিকারি বিড়াল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গোঁফে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চেনা যায়।</a:t>
            </a:r>
          </a:p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ঘোড়ায়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গাড়ি টানে।</a:t>
            </a:r>
          </a:p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সবই 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মুষলধারে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দেখা পেলাম না।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। নাসিমা </a:t>
            </a:r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তুলছে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নির্ণন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391180"/>
            <a:ext cx="2286000" cy="646331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00400" y="2895600"/>
            <a:ext cx="1905000" cy="1371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838200" y="838200"/>
            <a:ext cx="2362200" cy="1828800"/>
          </a:xfrm>
          <a:prstGeom prst="wedgeEllipseCallout">
            <a:avLst>
              <a:gd name="adj1" fmla="val 71537"/>
              <a:gd name="adj2" fmla="val 6618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কে,কারা অথবা কার দ্বারা প্রশ্ন করে উত্তর পেলে কর্তৃ কারক হয়।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943600" y="3048000"/>
            <a:ext cx="2362200" cy="1828800"/>
          </a:xfrm>
          <a:prstGeom prst="wedgeEllipseCallout">
            <a:avLst>
              <a:gd name="adj1" fmla="val -81398"/>
              <a:gd name="adj2" fmla="val -1577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কোথায়,কখন,কী বিষয়ে প্রশ্ন করে উত্তর পেলে অধিকরণ কারক হয়।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04800" y="2971800"/>
            <a:ext cx="2362200" cy="1828800"/>
          </a:xfrm>
          <a:prstGeom prst="wedgeEllipseCallout">
            <a:avLst>
              <a:gd name="adj1" fmla="val 76614"/>
              <a:gd name="adj2" fmla="val 799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কোথাও হতে প্রশ্ন করে উত্তর পেলে অপাদান কারক হয়।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105400" y="4876800"/>
            <a:ext cx="2362200" cy="1828800"/>
          </a:xfrm>
          <a:prstGeom prst="wedgeEllipseCallout">
            <a:avLst>
              <a:gd name="adj1" fmla="val -54111"/>
              <a:gd name="adj2" fmla="val -8053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 দ্বারা প্রশ্ন করে উত্তর পেলে করণ কারক হয়।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485900" y="4876800"/>
            <a:ext cx="2362200" cy="1828800"/>
          </a:xfrm>
          <a:prstGeom prst="wedgeEllipseCallout">
            <a:avLst>
              <a:gd name="adj1" fmla="val 62653"/>
              <a:gd name="adj2" fmla="val -7889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 ত্যাগ করে কাউকে কিছু দান করা বুঝালে সম্প্রদান কারক হয়।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334000" y="914400"/>
            <a:ext cx="2362200" cy="1828800"/>
          </a:xfrm>
          <a:prstGeom prst="wedgeEllipseCallout">
            <a:avLst>
              <a:gd name="adj1" fmla="val -69341"/>
              <a:gd name="adj2" fmla="val 65369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অথবা কাকে প্রশ্ন করে উত্তর পেলে কর্ম কারক হয়।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4958" y="152400"/>
            <a:ext cx="892841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87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own Ribbon 3"/>
          <p:cNvSpPr/>
          <p:nvPr/>
        </p:nvSpPr>
        <p:spPr>
          <a:xfrm>
            <a:off x="2514600" y="228600"/>
            <a:ext cx="4114800" cy="990600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18381"/>
            <a:ext cx="6705599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কারক নির্ণয়ের সহজ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উপায়সমূহ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214" y="128587"/>
            <a:ext cx="892841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200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7630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295400"/>
            <a:ext cx="2976562" cy="3962399"/>
          </a:xfrm>
          <a:prstGeom prst="ellipse">
            <a:avLst/>
          </a:prstGeom>
          <a:ln w="63500" cap="rnd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214" y="128587"/>
            <a:ext cx="892841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667001" y="3105835"/>
            <a:ext cx="2976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সবার জন্য 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শুভকামনা-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3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00300" y="1243013"/>
            <a:ext cx="3962400" cy="9906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কা</a:t>
            </a:r>
            <a:r>
              <a:rPr lang="en-US" sz="60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 র ক</a:t>
            </a:r>
            <a:endParaRPr lang="en-US" sz="60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048000" y="2233843"/>
            <a:ext cx="2667000" cy="3796296"/>
            <a:chOff x="3094038" y="2313039"/>
            <a:chExt cx="2667000" cy="3796296"/>
          </a:xfrm>
        </p:grpSpPr>
        <p:sp>
          <p:nvSpPr>
            <p:cNvPr id="7" name="Up Arrow 6"/>
            <p:cNvSpPr/>
            <p:nvPr/>
          </p:nvSpPr>
          <p:spPr bwMode="auto">
            <a:xfrm>
              <a:off x="3962400" y="2313039"/>
              <a:ext cx="762000" cy="1188013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10" descr="wedding_hand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038" y="3886200"/>
              <a:ext cx="2667000" cy="222313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Oval 8"/>
          <p:cNvSpPr/>
          <p:nvPr/>
        </p:nvSpPr>
        <p:spPr>
          <a:xfrm>
            <a:off x="328715" y="3421856"/>
            <a:ext cx="2362200" cy="3124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23589" y="3169490"/>
            <a:ext cx="2362200" cy="3124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নামপদ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959" y="15240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2408238" cy="31712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3048000"/>
            <a:ext cx="2362200" cy="32137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Oval 13"/>
          <p:cNvSpPr/>
          <p:nvPr/>
        </p:nvSpPr>
        <p:spPr>
          <a:xfrm>
            <a:off x="379438" y="3169490"/>
            <a:ext cx="1881085" cy="269791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45826" y="3217875"/>
            <a:ext cx="1804321" cy="260113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1752600" y="1828800"/>
            <a:ext cx="4876800" cy="22479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959" y="22860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455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5715000"/>
            <a:ext cx="8229600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charset="0"/>
              <a:buNone/>
            </a:pPr>
            <a:r>
              <a:rPr lang="en-US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</a:t>
            </a:r>
            <a:r>
              <a:rPr lang="en-US" sz="360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বাক্য থেকে বিভিন্ন ধরনের কারক নির্ণয় করতে পারবে।</a:t>
            </a:r>
            <a:endParaRPr lang="en-US" sz="40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5029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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4419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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3733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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 descr="20160113_104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381" y="318319"/>
            <a:ext cx="2133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20160113_104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161" y="318319"/>
            <a:ext cx="19812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20160113_105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18319"/>
            <a:ext cx="22098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96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686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" y="3581400"/>
            <a:ext cx="7391400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60113_104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14400"/>
            <a:ext cx="2133600" cy="2261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20160113_104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914400"/>
            <a:ext cx="1981200" cy="2261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20160113_105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914399"/>
            <a:ext cx="1943100" cy="2261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D:\Black Log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3959" y="228600"/>
            <a:ext cx="892841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56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8759" y="132349"/>
            <a:ext cx="892841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44196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18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2999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1752600"/>
            <a:ext cx="7467600" cy="1200329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গরূ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গরূ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নির্ণন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।)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694" y="152400"/>
            <a:ext cx="892841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42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693" y="228600"/>
            <a:ext cx="892841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286000" y="1828800"/>
            <a:ext cx="4432300" cy="2590800"/>
            <a:chOff x="2286000" y="1676400"/>
            <a:chExt cx="4433073" cy="2590800"/>
          </a:xfrm>
        </p:grpSpPr>
        <p:sp>
          <p:nvSpPr>
            <p:cNvPr id="7" name="Oval 6"/>
            <p:cNvSpPr/>
            <p:nvPr/>
          </p:nvSpPr>
          <p:spPr>
            <a:xfrm>
              <a:off x="3429199" y="1676400"/>
              <a:ext cx="2210185" cy="2590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0" y="2514600"/>
              <a:ext cx="4433073" cy="92333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5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কারক</a:t>
              </a:r>
              <a:endPara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85800" y="609600"/>
            <a:ext cx="7848600" cy="5867400"/>
            <a:chOff x="685800" y="0"/>
            <a:chExt cx="7848600" cy="5867400"/>
          </a:xfrm>
        </p:grpSpPr>
        <p:sp>
          <p:nvSpPr>
            <p:cNvPr id="10" name="Flowchart: Connector 9"/>
            <p:cNvSpPr/>
            <p:nvPr/>
          </p:nvSpPr>
          <p:spPr>
            <a:xfrm>
              <a:off x="1752600" y="4495800"/>
              <a:ext cx="2514600" cy="1371600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অপাদান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257800" y="4495800"/>
              <a:ext cx="2133600" cy="137160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সম্প্রদান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705600" y="2209800"/>
              <a:ext cx="1828800" cy="1905000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করণ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867400" y="76200"/>
              <a:ext cx="1828800" cy="1600200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কর্ম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85800" y="2209800"/>
              <a:ext cx="2057400" cy="1447800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অধিকর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ণ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752600" y="0"/>
              <a:ext cx="1828800" cy="1447800"/>
            </a:xfrm>
            <a:prstGeom prst="flowChartConnector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কর্তা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V="1">
              <a:off x="3048000" y="1295400"/>
              <a:ext cx="53340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5562600" y="1447800"/>
              <a:ext cx="609600" cy="609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562600" y="2971800"/>
              <a:ext cx="1143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5143500" y="3619500"/>
              <a:ext cx="990600" cy="914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017043" y="3764757"/>
              <a:ext cx="1039813" cy="5207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4" idx="6"/>
            </p:cNvCxnSpPr>
            <p:nvPr/>
          </p:nvCxnSpPr>
          <p:spPr>
            <a:xfrm rot="10800000">
              <a:off x="2743200" y="2933700"/>
              <a:ext cx="7620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16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2707036"/>
            <a:ext cx="7162800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5798" y="260555"/>
            <a:ext cx="892841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380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259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Kallol</dc:creator>
  <cp:lastModifiedBy>Kallol</cp:lastModifiedBy>
  <cp:revision>44</cp:revision>
  <dcterms:created xsi:type="dcterms:W3CDTF">2006-08-16T00:00:00Z</dcterms:created>
  <dcterms:modified xsi:type="dcterms:W3CDTF">2021-05-23T16:15:29Z</dcterms:modified>
</cp:coreProperties>
</file>