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21"/>
  </p:notesMasterIdLst>
  <p:sldIdLst>
    <p:sldId id="257" r:id="rId2"/>
    <p:sldId id="258" r:id="rId3"/>
    <p:sldId id="259" r:id="rId4"/>
    <p:sldId id="274" r:id="rId5"/>
    <p:sldId id="275" r:id="rId6"/>
    <p:sldId id="260" r:id="rId7"/>
    <p:sldId id="262" r:id="rId8"/>
    <p:sldId id="268" r:id="rId9"/>
    <p:sldId id="296" r:id="rId10"/>
    <p:sldId id="300" r:id="rId11"/>
    <p:sldId id="297" r:id="rId12"/>
    <p:sldId id="298" r:id="rId13"/>
    <p:sldId id="302" r:id="rId14"/>
    <p:sldId id="299" r:id="rId15"/>
    <p:sldId id="301" r:id="rId16"/>
    <p:sldId id="267" r:id="rId17"/>
    <p:sldId id="266" r:id="rId18"/>
    <p:sldId id="272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BD115-2BD3-417A-BE1C-FCD416B86821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7D43D-4C55-4635-9C66-2F04C379E0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6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D43D-4C55-4635-9C66-2F04C379E0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6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D43D-4C55-4635-9C66-2F04C379E0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7D43D-4C55-4635-9C66-2F04C379E0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3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49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1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1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11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73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50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1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1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63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646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9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50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59C837F-B558-43BC-86F6-31D12D0CAA1E}" type="datetimeFigureOut">
              <a:rPr lang="en-US" smtClean="0"/>
              <a:pPr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737C33-54FE-4470-8545-F3A3CAAFC1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63940"/>
            <a:ext cx="6858000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স্বাগত</a:t>
            </a:r>
            <a:r>
              <a:rPr lang="en-US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424tLMum1GE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147711"/>
            <a:ext cx="6477000" cy="3598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9200"/>
            <a:ext cx="3505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05740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828800"/>
            <a:ext cx="5867400" cy="35424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945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357812" cy="309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04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762000"/>
            <a:ext cx="3505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976812" cy="30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2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1913" y="685800"/>
            <a:ext cx="3505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8856"/>
            <a:ext cx="3972996" cy="2982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27" y="1783831"/>
            <a:ext cx="3620173" cy="29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3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914400"/>
            <a:ext cx="3505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9" y="2056327"/>
            <a:ext cx="348615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6327"/>
            <a:ext cx="3352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5538" y="448359"/>
            <a:ext cx="2362200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5029200"/>
            <a:ext cx="6629400" cy="646331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পর্যায়গুলো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19200"/>
            <a:ext cx="4488877" cy="3362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3200400" y="1026952"/>
            <a:ext cx="4114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কবরে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2459503"/>
            <a:ext cx="2514600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157716" y="2459503"/>
            <a:ext cx="2464559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5157716" y="4056964"/>
            <a:ext cx="2462284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ঘ।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281753" y="4056963"/>
            <a:ext cx="2515737" cy="646331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42111" y="2459503"/>
            <a:ext cx="631209" cy="6463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214616" y="685800"/>
            <a:ext cx="19812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535797" y="5410200"/>
            <a:ext cx="5338835" cy="646331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53" y="1409700"/>
            <a:ext cx="4048125" cy="3922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89337"/>
            <a:ext cx="4267200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 descr="@A 1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04123">
            <a:off x="1649571" y="2227055"/>
            <a:ext cx="5692459" cy="34084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77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066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990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838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25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40" y="86893"/>
            <a:ext cx="2219960" cy="269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Horizontal Scroll 13"/>
          <p:cNvSpPr/>
          <p:nvPr/>
        </p:nvSpPr>
        <p:spPr>
          <a:xfrm>
            <a:off x="775648" y="1314439"/>
            <a:ext cx="3276600" cy="1219200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0023" y="2549561"/>
            <a:ext cx="4714240" cy="36009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মোহাম্মাদ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মাহবুবুল আলাম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সহকারি শিক্ষক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কাসিম আলী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 উচ্চ বিদ্যালয়,ফেঞ্চুগঞ্জ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E-mail: </a:t>
            </a:r>
            <a:r>
              <a:rPr lang="bn-BD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malam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76t@gmail.com</a:t>
            </a:r>
          </a:p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NikoshBAN" pitchFamily="2" charset="0"/>
              </a:rPr>
              <a:t>Mobile No. 01716-968656</a:t>
            </a:r>
            <a:r>
              <a:rPr lang="bn-BD" sz="3200" dirty="0" smtClean="0">
                <a:solidFill>
                  <a:srgbClr val="C00000"/>
                </a:solidFill>
                <a:latin typeface="+mj-lt"/>
                <a:cs typeface="NikoshBAN" pitchFamily="2" charset="0"/>
              </a:rPr>
              <a:t> </a:t>
            </a:r>
            <a:endParaRPr lang="bn-BD" sz="32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5401" y="3596002"/>
            <a:ext cx="3581400" cy="255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১ম  </a:t>
            </a:r>
            <a:endParaRPr lang="bn-BD" sz="3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১৪ </a:t>
            </a:r>
            <a:endParaRPr lang="bn-BD" sz="3200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৫০ মিঃ 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Horizontal Scroll 48"/>
          <p:cNvSpPr/>
          <p:nvPr/>
        </p:nvSpPr>
        <p:spPr>
          <a:xfrm>
            <a:off x="5105400" y="2757802"/>
            <a:ext cx="2743200" cy="8382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8" grpId="0" animBg="1"/>
      <p:bldP spid="44" grpId="0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681" y="304800"/>
            <a:ext cx="47244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 দেখ এবং বল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14" y="1828800"/>
            <a:ext cx="48768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5999" y="533400"/>
            <a:ext cx="47244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 দেখ এবং বল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6" y="2209800"/>
            <a:ext cx="4886325" cy="2634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799" y="914400"/>
            <a:ext cx="47244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 দেখ এবং বল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57400"/>
            <a:ext cx="52578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6024596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4086225" cy="3571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685800" y="1143000"/>
            <a:ext cx="3962400" cy="1143000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0600" y="2514600"/>
            <a:ext cx="7010400" cy="19812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2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আখিরাতে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বিশ্বাসের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৩/</a:t>
            </a:r>
            <a:r>
              <a:rPr lang="bn-IN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আখিরাতের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524000" y="4114800"/>
            <a:ext cx="579120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পরকাল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পরবর্তি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জীবনকে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914400"/>
            <a:ext cx="39624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715685"/>
            <a:ext cx="4191000" cy="2317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143000"/>
            <a:ext cx="3505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470760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979</TotalTime>
  <Words>166</Words>
  <Application>Microsoft Office PowerPoint</Application>
  <PresentationFormat>On-screen Show (4:3)</PresentationFormat>
  <Paragraphs>43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SutonnyMJ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Mahbub</dc:creator>
  <cp:lastModifiedBy>mahbub alam</cp:lastModifiedBy>
  <cp:revision>221</cp:revision>
  <dcterms:created xsi:type="dcterms:W3CDTF">2016-06-22T05:15:41Z</dcterms:created>
  <dcterms:modified xsi:type="dcterms:W3CDTF">2021-05-22T20:50:21Z</dcterms:modified>
</cp:coreProperties>
</file>