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3" r:id="rId7"/>
    <p:sldId id="273" r:id="rId8"/>
    <p:sldId id="274" r:id="rId9"/>
    <p:sldId id="267" r:id="rId10"/>
    <p:sldId id="277" r:id="rId11"/>
    <p:sldId id="27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99478-F33B-408A-84BF-745DD54ECC9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7F13F-A097-488D-B673-29422EBBA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4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7F13F-A097-488D-B673-29422EBBA3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3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D086-BB65-43A7-B1ED-25ADEB8EB3C9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2D6A-F7FA-4C34-BC2E-A27C9A7A1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6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D086-BB65-43A7-B1ED-25ADEB8EB3C9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2D6A-F7FA-4C34-BC2E-A27C9A7A1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4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D086-BB65-43A7-B1ED-25ADEB8EB3C9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2D6A-F7FA-4C34-BC2E-A27C9A7A1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D086-BB65-43A7-B1ED-25ADEB8EB3C9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2D6A-F7FA-4C34-BC2E-A27C9A7A1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7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D086-BB65-43A7-B1ED-25ADEB8EB3C9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2D6A-F7FA-4C34-BC2E-A27C9A7A1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5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D086-BB65-43A7-B1ED-25ADEB8EB3C9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2D6A-F7FA-4C34-BC2E-A27C9A7A1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3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D086-BB65-43A7-B1ED-25ADEB8EB3C9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2D6A-F7FA-4C34-BC2E-A27C9A7A1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D086-BB65-43A7-B1ED-25ADEB8EB3C9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2D6A-F7FA-4C34-BC2E-A27C9A7A1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0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D086-BB65-43A7-B1ED-25ADEB8EB3C9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2D6A-F7FA-4C34-BC2E-A27C9A7A1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6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D086-BB65-43A7-B1ED-25ADEB8EB3C9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2D6A-F7FA-4C34-BC2E-A27C9A7A1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8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D086-BB65-43A7-B1ED-25ADEB8EB3C9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2D6A-F7FA-4C34-BC2E-A27C9A7A1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2D086-BB65-43A7-B1ED-25ADEB8EB3C9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42D6A-F7FA-4C34-BC2E-A27C9A7A1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4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4691" y="2119746"/>
            <a:ext cx="12191999" cy="31547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AB04C6-5FDD-422F-BFFC-F9475EEE3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0" y="1110565"/>
            <a:ext cx="4600134" cy="426333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0F48DB-B2A1-4EF5-A0DF-DCF8A891D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35" y="1110564"/>
            <a:ext cx="4926696" cy="426333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9D82E8-0DA2-4EEB-BC77-976E21C1F98D}"/>
              </a:ext>
            </a:extLst>
          </p:cNvPr>
          <p:cNvSpPr txBox="1"/>
          <p:nvPr/>
        </p:nvSpPr>
        <p:spPr>
          <a:xfrm>
            <a:off x="886265" y="63715"/>
            <a:ext cx="984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3053A-921B-410D-B779-5B31A26100A2}"/>
              </a:ext>
            </a:extLst>
          </p:cNvPr>
          <p:cNvSpPr txBox="1"/>
          <p:nvPr/>
        </p:nvSpPr>
        <p:spPr>
          <a:xfrm>
            <a:off x="1505243" y="5528603"/>
            <a:ext cx="8890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গৃহহীন শিশু।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7E5930-C048-4A5F-8964-0A2450F38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74" y="1296745"/>
            <a:ext cx="5734929" cy="426451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68A13-72A8-412C-96CB-C8CC496D9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1296745"/>
            <a:ext cx="5205045" cy="426451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9D82E8-0DA2-4EEB-BC77-976E21C1F98D}"/>
              </a:ext>
            </a:extLst>
          </p:cNvPr>
          <p:cNvSpPr txBox="1"/>
          <p:nvPr/>
        </p:nvSpPr>
        <p:spPr>
          <a:xfrm>
            <a:off x="548641" y="-14068"/>
            <a:ext cx="984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গুলতে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2F8F15-1FD1-4BCC-A5BC-3C95C6F04057}"/>
              </a:ext>
            </a:extLst>
          </p:cNvPr>
          <p:cNvSpPr txBox="1"/>
          <p:nvPr/>
        </p:nvSpPr>
        <p:spPr>
          <a:xfrm>
            <a:off x="1308295" y="5753686"/>
            <a:ext cx="8890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লেখা পড়ার সুবিধা থেকে বঞ্চিত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8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147"/>
            <a:ext cx="2504476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62FC7-D3E5-49CD-BAB4-67C8AD0B2961}"/>
              </a:ext>
            </a:extLst>
          </p:cNvPr>
          <p:cNvSpPr txBox="1"/>
          <p:nvPr/>
        </p:nvSpPr>
        <p:spPr>
          <a:xfrm>
            <a:off x="1485633" y="1228809"/>
            <a:ext cx="10438228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া,গ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প, 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ি,শিউলি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6404D-3542-4ABE-A0B2-67D3F80F21DC}"/>
              </a:ext>
            </a:extLst>
          </p:cNvPr>
          <p:cNvSpPr txBox="1"/>
          <p:nvPr/>
        </p:nvSpPr>
        <p:spPr>
          <a:xfrm>
            <a:off x="1125415" y="3351599"/>
            <a:ext cx="1043822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াড়িতে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তার একটি তালিকা তৈরি কর।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২।বিদ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519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4126" y="48490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 </a:t>
            </a:r>
            <a:r>
              <a:rPr lang="bn-I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1D19D-27C7-4CF9-A9A1-42BF7787C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44" y="2198727"/>
            <a:ext cx="2970374" cy="397709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152D3C-B66B-46C4-B876-FF8BD2FCB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789" y="2163213"/>
            <a:ext cx="2970375" cy="401260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271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864" y="663739"/>
            <a:ext cx="379273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DBD51-F98C-497F-9423-C3B146504DD0}"/>
              </a:ext>
            </a:extLst>
          </p:cNvPr>
          <p:cNvSpPr txBox="1"/>
          <p:nvPr/>
        </p:nvSpPr>
        <p:spPr>
          <a:xfrm>
            <a:off x="1139483" y="2644726"/>
            <a:ext cx="10621108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 টি করে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িদ্যালয়ে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970671"/>
            <a:ext cx="10410092" cy="470898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</a:t>
            </a:r>
            <a:r>
              <a:rPr lang="bn-IN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নিম্নলিখিত তথ্যসমূহ সংগ্রহ করে লিখ।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শ্রেনী কক্ষের সংখ্যা.......................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……………..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84706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0109" y="1748118"/>
            <a:ext cx="12192000" cy="315471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572" y="1772529"/>
            <a:ext cx="11422966" cy="440120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শাহীন আহমদ</a:t>
            </a:r>
          </a:p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সহকারী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শিক্ষক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সিংরাওলী সঃ প্রাঃ বিদ্যালয়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বিশ্বনাথ, সিলেট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মোবাইলঃ ০১৭১২৩৩২১১৭</a:t>
            </a:r>
          </a:p>
          <a:p>
            <a:pPr algn="ctr"/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E-mail: shaheen332117@gmail.com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8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815926"/>
            <a:ext cx="11605846" cy="378565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800" b="1" dirty="0">
              <a:ln w="22225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শ্রেনিঃবাংলাদেশ</a:t>
            </a:r>
            <a:r>
              <a:rPr lang="en-US" sz="48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800" b="1" dirty="0">
              <a:ln w="22225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পাঠঃ৬</a:t>
            </a:r>
            <a:r>
              <a:rPr lang="bn-IN" sz="48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সামাজিক পরিবেশের গুরুত্ব।</a:t>
            </a:r>
            <a:endParaRPr lang="en-US" sz="4800" b="1" dirty="0">
              <a:ln w="22225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48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পরিবেশের</a:t>
            </a:r>
            <a:r>
              <a:rPr lang="en-US" sz="48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……………</a:t>
            </a:r>
            <a:r>
              <a:rPr lang="en-US" sz="4800" b="1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48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4800" b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4800" b="1" dirty="0" smtClean="0">
                <a:ln w="22225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b="1" dirty="0">
              <a:ln w="22225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776" y="1041009"/>
            <a:ext cx="10775851" cy="292387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bn-IN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২.৪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7957" y="554461"/>
            <a:ext cx="8721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কী দেখতে পাচ্ছ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2517" y="6000030"/>
            <a:ext cx="6457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IN" sz="4400" dirty="0" smtClean="0"/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0" y="2722763"/>
            <a:ext cx="4341387" cy="243117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53" y="2722763"/>
            <a:ext cx="4341388" cy="243117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24221" y="1771702"/>
            <a:ext cx="7407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8029" y="5384625"/>
            <a:ext cx="8266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১।বাড়ি,বিদ্যালয়,মানুষ,যানবাহন।</a:t>
            </a:r>
          </a:p>
        </p:txBody>
      </p:sp>
    </p:spTree>
    <p:extLst>
      <p:ext uri="{BB962C8B-B14F-4D97-AF65-F5344CB8AC3E}">
        <p14:creationId xmlns:p14="http://schemas.microsoft.com/office/powerpoint/2010/main" val="41341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99C04D-333E-44A5-BBC7-013AB895A331}"/>
              </a:ext>
            </a:extLst>
          </p:cNvPr>
          <p:cNvSpPr txBox="1"/>
          <p:nvPr/>
        </p:nvSpPr>
        <p:spPr>
          <a:xfrm>
            <a:off x="852359" y="3547223"/>
            <a:ext cx="10964503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পরিবেশের </a:t>
            </a:r>
            <a:r>
              <a:rPr lang="bn-I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089CD-6942-45AD-A034-777EA360C713}"/>
              </a:ext>
            </a:extLst>
          </p:cNvPr>
          <p:cNvSpPr txBox="1"/>
          <p:nvPr/>
        </p:nvSpPr>
        <p:spPr>
          <a:xfrm>
            <a:off x="713813" y="1720834"/>
            <a:ext cx="583938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84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B252F-17FB-4624-9687-51AF879A6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51" y="1661013"/>
            <a:ext cx="7188590" cy="39686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C4E330-B884-4E5C-97FA-D3775F181303}"/>
              </a:ext>
            </a:extLst>
          </p:cNvPr>
          <p:cNvSpPr txBox="1"/>
          <p:nvPr/>
        </p:nvSpPr>
        <p:spPr>
          <a:xfrm>
            <a:off x="1744394" y="745588"/>
            <a:ext cx="7329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DBCE1-E30C-48EE-B0AD-54A747955FC0}"/>
              </a:ext>
            </a:extLst>
          </p:cNvPr>
          <p:cNvSpPr txBox="1"/>
          <p:nvPr/>
        </p:nvSpPr>
        <p:spPr>
          <a:xfrm>
            <a:off x="1983545" y="5936566"/>
            <a:ext cx="675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919B8-63B7-46E8-BF7B-4C356B045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10" y="2096889"/>
            <a:ext cx="5266189" cy="353641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9CEDBD-3A8B-4661-A5D8-CD10EA902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6889"/>
            <a:ext cx="5314291" cy="353641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F1DD01-B2CD-4194-B908-9950C17F064B}"/>
              </a:ext>
            </a:extLst>
          </p:cNvPr>
          <p:cNvSpPr txBox="1"/>
          <p:nvPr/>
        </p:nvSpPr>
        <p:spPr>
          <a:xfrm>
            <a:off x="647114" y="516806"/>
            <a:ext cx="9973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কী দেখতে পাচ্ছ ?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8D01BC-D824-4701-B5D8-363A033A82AC}"/>
              </a:ext>
            </a:extLst>
          </p:cNvPr>
          <p:cNvSpPr txBox="1"/>
          <p:nvPr/>
        </p:nvSpPr>
        <p:spPr>
          <a:xfrm>
            <a:off x="337625" y="6049108"/>
            <a:ext cx="5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শিশুরা খাওয়াদাওয়া করছে।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71477B-5D3E-40A1-B9BD-69F2EF179E73}"/>
              </a:ext>
            </a:extLst>
          </p:cNvPr>
          <p:cNvSpPr txBox="1"/>
          <p:nvPr/>
        </p:nvSpPr>
        <p:spPr>
          <a:xfrm>
            <a:off x="6096000" y="6049108"/>
            <a:ext cx="5509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শিশুরা খেলাধুলা করছে।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02634" y="120670"/>
            <a:ext cx="604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কিসের?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76" y="3425484"/>
            <a:ext cx="4747066" cy="228593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F9D37E-24C2-46F5-9E83-634E587D7112}"/>
              </a:ext>
            </a:extLst>
          </p:cNvPr>
          <p:cNvSpPr txBox="1"/>
          <p:nvPr/>
        </p:nvSpPr>
        <p:spPr>
          <a:xfrm>
            <a:off x="6997184" y="4245286"/>
            <a:ext cx="448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8C86A-7A89-4221-93D4-946733CE6E68}"/>
              </a:ext>
            </a:extLst>
          </p:cNvPr>
          <p:cNvSpPr txBox="1"/>
          <p:nvPr/>
        </p:nvSpPr>
        <p:spPr>
          <a:xfrm>
            <a:off x="1284706" y="5940190"/>
            <a:ext cx="474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বিজয় দিবস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6D02FB-BD5B-4BF4-8341-C54F170A3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00" y="1923079"/>
            <a:ext cx="4418961" cy="20631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80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331</Words>
  <Application>Microsoft Office PowerPoint</Application>
  <PresentationFormat>Widescreen</PresentationFormat>
  <Paragraphs>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Shaheen</cp:lastModifiedBy>
  <cp:revision>122</cp:revision>
  <dcterms:created xsi:type="dcterms:W3CDTF">2018-06-02T07:48:08Z</dcterms:created>
  <dcterms:modified xsi:type="dcterms:W3CDTF">2021-05-23T04:29:25Z</dcterms:modified>
</cp:coreProperties>
</file>