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2" r:id="rId6"/>
    <p:sldId id="263" r:id="rId7"/>
    <p:sldId id="264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B4B058"/>
    <a:srgbClr val="A16AA2"/>
    <a:srgbClr val="FF00FF"/>
    <a:srgbClr val="CC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1" d="100"/>
          <a:sy n="61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09600"/>
            <a:chOff x="0" y="0"/>
            <a:chExt cx="9144000" cy="6096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228600"/>
              <a:ext cx="9144000" cy="152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381000"/>
              <a:ext cx="9144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V="1">
            <a:off x="0" y="6281057"/>
            <a:ext cx="9144000" cy="609600"/>
            <a:chOff x="0" y="0"/>
            <a:chExt cx="9144000" cy="609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28600"/>
              <a:ext cx="9144000" cy="152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381000"/>
              <a:ext cx="9144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animateddesktop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838200"/>
            <a:ext cx="6934200" cy="520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6471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895600" cy="217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R.M.J\Desktop\JAME SAME\Puin-Indian-Spinach-Photo-150x1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133600" cy="191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5" descr="animal l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2971799" cy="2318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-lentil-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1" y="4114800"/>
            <a:ext cx="2438400" cy="1995054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5800" y="4648200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কলিজা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47244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অংকুরিত ছোলা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ঢেঁকিছাঁটা চাল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2286000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পুঁইশাক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81000" y="457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ভিটামিন “বি” যুক্ত খাবার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images.jpg"/>
          <p:cNvPicPr>
            <a:picLocks noChangeAspect="1"/>
          </p:cNvPicPr>
          <p:nvPr/>
        </p:nvPicPr>
        <p:blipFill>
          <a:blip r:embed="rId2" cstate="print"/>
          <a:srcRect t="14286" r="38776"/>
          <a:stretch>
            <a:fillRect/>
          </a:stretch>
        </p:blipFill>
        <p:spPr>
          <a:xfrm>
            <a:off x="990600" y="1981199"/>
            <a:ext cx="4114800" cy="3526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505200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ট ও জিহ্বায় ঘা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24" y="685800"/>
            <a:ext cx="90508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u="sng" dirty="0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টামিন “বি”- এর অভাবজনিত রোগ</a:t>
            </a:r>
            <a:endParaRPr lang="en-US" sz="6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.M.J\Desktop\JAME SAME\shahorier_1337255495_3-08.Golden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352800" cy="233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R.M.J\Desktop\JAME SAME\image_593_174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883" y="1626476"/>
            <a:ext cx="258277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R.M.J\Desktop\JAME SAME\image_783_226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094958" cy="220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4572000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362200"/>
            <a:ext cx="15937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133600"/>
            <a:ext cx="1645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R.M.J\Desktop\JAME SAME\800px-bright_red_tomato_and_cross_section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14800"/>
            <a:ext cx="2717074" cy="1981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562600" y="4495800"/>
            <a:ext cx="1702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ভিটামিন “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” যুক্ত খাবার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gingival hemorrh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410200" cy="3681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114800"/>
            <a:ext cx="4455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তের মাড়ির অসুখ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8" y="1295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ভিটামিন ‘সি’-এর অভাবজনিত রোগ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cer\Desktop\M.P.T.I_G-1\2008_03_26-EggFresh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2362200" cy="2078736"/>
          </a:xfrm>
          <a:prstGeom prst="rect">
            <a:avLst/>
          </a:prstGeom>
          <a:noFill/>
        </p:spPr>
      </p:pic>
      <p:pic>
        <p:nvPicPr>
          <p:cNvPr id="3" name="Picture 2" descr="original-dream-drink-a-cup-of-milk-everyday-time-2012-10-10-10-53-49-userid-1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2590800" cy="1994916"/>
          </a:xfrm>
          <a:prstGeom prst="rect">
            <a:avLst/>
          </a:prstGeom>
        </p:spPr>
      </p:pic>
      <p:pic>
        <p:nvPicPr>
          <p:cNvPr id="4" name="Picture 3" descr="Puding+Caram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10000"/>
            <a:ext cx="2286000" cy="2103120"/>
          </a:xfrm>
          <a:prstGeom prst="rect">
            <a:avLst/>
          </a:prstGeom>
        </p:spPr>
      </p:pic>
      <p:pic>
        <p:nvPicPr>
          <p:cNvPr id="5" name="Picture 4" descr="fishoil-1H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0"/>
            <a:ext cx="2519265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057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মাছের তেল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905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724400"/>
            <a:ext cx="808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41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দুগ্ধজাত খাদ্য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04800" y="381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 smtClean="0">
                <a:latin typeface="NikoshBAN" pitchFamily="2" charset="0"/>
                <a:cs typeface="NikoshBAN" pitchFamily="2" charset="0"/>
              </a:rPr>
              <a:t>ভিটামিন “ডি” যুক্ত খাবার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kets-by-gradyii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3048000" cy="457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429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হাড় বেঁকে যাওয়া বা রিকেট রোগ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85523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ভিটামিন ‘ডি’-এর অভাবজনিত রোগ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201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0"/>
            <a:ext cx="46482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819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সবুজ শাকসবজি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animal l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438400"/>
            <a:ext cx="3710841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96000" y="3352800"/>
            <a:ext cx="1685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কলিজা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09600" y="762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 smtClean="0">
                <a:latin typeface="NikoshBAN" pitchFamily="2" charset="0"/>
                <a:cs typeface="NikoshBAN" pitchFamily="2" charset="0"/>
              </a:rPr>
              <a:t>ভিটামিন “ই” যুক্ত খাবার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5228_500519793364201_40831947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36576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3810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রক্তশূন্যতা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0" y="1143000"/>
            <a:ext cx="8339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ভিটামিন ‘ই’-এর অভাবজনিত রোগ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.M.J\Desktop\JAME SAME\800px-bright_red_tomato_and_cross_se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2627811" cy="2063506"/>
          </a:xfrm>
          <a:prstGeom prst="rect">
            <a:avLst/>
          </a:prstGeom>
          <a:noFill/>
        </p:spPr>
      </p:pic>
      <p:pic>
        <p:nvPicPr>
          <p:cNvPr id="3" name="Picture 2" descr="314201-svetik.jpg"/>
          <p:cNvPicPr>
            <a:picLocks noChangeAspect="1"/>
          </p:cNvPicPr>
          <p:nvPr/>
        </p:nvPicPr>
        <p:blipFill>
          <a:blip r:embed="rId3" cstate="print"/>
          <a:srcRect t="2222" r="50820" b="24445"/>
          <a:stretch>
            <a:fillRect/>
          </a:stretch>
        </p:blipFill>
        <p:spPr>
          <a:xfrm>
            <a:off x="152400" y="3733800"/>
            <a:ext cx="2438400" cy="2082800"/>
          </a:xfrm>
          <a:prstGeom prst="rect">
            <a:avLst/>
          </a:prstGeom>
        </p:spPr>
      </p:pic>
      <p:pic>
        <p:nvPicPr>
          <p:cNvPr id="4" name="Picture 3" descr="image_473_97174.g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8375" y="1482825"/>
            <a:ext cx="1709665" cy="2096815"/>
          </a:xfrm>
          <a:prstGeom prst="rect">
            <a:avLst/>
          </a:prstGeom>
        </p:spPr>
      </p:pic>
      <p:pic>
        <p:nvPicPr>
          <p:cNvPr id="5" name="Picture 4" descr="Soya_Milk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828800"/>
            <a:ext cx="2514600" cy="1769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পালংশাক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362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সয়াবিন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267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টমেটো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8600" y="533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ভিটামিন “কে” যুক্ত খাবার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eeding_f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4038600" cy="3022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30480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রক্ত জমাট বাঁধার ক্ষমতা কমে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914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ভিটামিন ‘কে’-এর অভাবজনিত রোগ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frame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6340"/>
            <a:ext cx="6934200" cy="5073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457200" y="1447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স.প্রা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57400"/>
            <a:ext cx="5410200" cy="4064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609600"/>
            <a:ext cx="88525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বই পড়ি। </a:t>
            </a:r>
            <a:endParaRPr lang="en-US" sz="96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181600"/>
            <a:ext cx="3200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পৃঃ নং - 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কাজ করি।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21224"/>
              </p:ext>
            </p:extLst>
          </p:nvPr>
        </p:nvGraphicFramePr>
        <p:xfrm>
          <a:off x="-47298" y="685800"/>
          <a:ext cx="9191298" cy="60363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9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77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ভিটামিনের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উৎস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অভাবজনিত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77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‘এ’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দুধ,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মাখন, ডিম, মাছ, গাজর, হলুদ ফল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রাতকানা রোগ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7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‘ডি’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ডিম, দুধ,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দুগ্ধজাত খাদ্য, মাছের তেল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রিকেট রোগ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75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সবুজ শাক-সবজি, পালংশাক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, বাঁধাকপি, কলিজা, লেটুস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রক্তশূন্যতা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75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‘কে 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পালংশাক,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টমেটো, বাঁধাকপি, সয়াবিন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রক্ত জমাট বাঁধার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ক্ষমতা কমে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77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‘বি’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ঢেঁকি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ছাটা চাল, কলিজা, শাক-সবজি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ঠোঁটে ও জিহ্বায় ঘা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775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‘সি’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লেবু, বাতাবি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লেবু, আমড়া, টমেটো সহ টক জাতীয় ফল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স্কার্ভি,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দাঁতের মাড়ির অসুখ, সর্দিকাশি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84852"/>
              </p:ext>
            </p:extLst>
          </p:nvPr>
        </p:nvGraphicFramePr>
        <p:xfrm>
          <a:off x="-36786" y="685800"/>
          <a:ext cx="9180786" cy="6172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‘এ’-এর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B 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‘বি’-এর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C 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‘সি’-এর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D 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‘ডি’-এর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E 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‘ই’-এর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ভিটামিন ‘কে’-এর উৎস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অভাবজনিত রোগ 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476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নিজে নিজে করি।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ভিটামিন কত প্রকার ও কি কি?</a:t>
            </a:r>
          </a:p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খাদ্যের ভিটামিন আমাদের কী কাজে লাগে?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21783_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429000"/>
            <a:ext cx="3581400" cy="2742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" y="5334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ছবির শিশুটি অসুস্থ। কোন ধরনের খাদ্য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শিশুটিকে সুস্থ সবল রাখতে সাহায্য করবে বলে তুমি মনে কর? এই ধরনের খাদ্যের একটি তালিকা তৈরি করে নিয়ে আসবে।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71835" y="422463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5605165" y="414843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ful_floral_frame_310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7010400" cy="5287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4384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frame_by_kmygest-d5i2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162800" cy="537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057400"/>
            <a:ext cx="7315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- চতুর্থ  </a:t>
            </a:r>
          </a:p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- প্রাথমিক বিজ্ঞান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038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পাঠঃ-খাদ্য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পাঠ্যাংশঃ-ভিটামিন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১.১-বি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 ধরনের ভিটামিন সম্পর্কে বলতে পারবে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১.২-ভিটামিনের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৮.১.৩-ভিটামিনের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৮.১.৪-মানব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7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883" y="533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ভিটামিনযুক্ত বিভিন্ন খাদ্যদ্রব্য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esh-fruits-and-vegetable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8763000" cy="445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mas_frame_310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1999"/>
            <a:ext cx="7393866" cy="537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55972">
            <a:off x="1420881" y="2161142"/>
            <a:ext cx="6766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পাঠঃ- খাদ্য উপাদান হিসাবে ভিটামিন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6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6572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ভিটামিন একপ্রকার খাদ্য উপাদান, যা পরিমা</a:t>
            </a:r>
            <a:r>
              <a:rPr lang="bn-IN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খুব সামান্য লাগে।</a:t>
            </a: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 উদ্ভিদ ও </a:t>
            </a:r>
            <a:r>
              <a:rPr lang="bn-IN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প্রাণি 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থেকে ভিটামিন পাওয়া যায়।</a:t>
            </a: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ভিটামিন ছয় প্রকার।</a:t>
            </a: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দেহকে সুস্থ রাখা ও রোগের আক্রমণ থেকে রক্ষার জন্য ভিটামিন প্রয়োজন।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457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ভিটামিন “এ” যুক্ত খাবার</a:t>
            </a:r>
            <a:endParaRPr lang="en-US" sz="6000" b="1" dirty="0"/>
          </a:p>
        </p:txBody>
      </p:sp>
      <p:pic>
        <p:nvPicPr>
          <p:cNvPr id="3" name="Picture 2" descr="C:\Users\R.M.J\Desktop\JAME SAME\carrots_bu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622296" cy="2209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116" y="1600200"/>
            <a:ext cx="2402883" cy="22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2209800"/>
            <a:ext cx="13773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209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মিষ্টিকুমড়া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91000"/>
            <a:ext cx="2667000" cy="1778000"/>
          </a:xfrm>
          <a:prstGeom prst="rect">
            <a:avLst/>
          </a:prstGeom>
        </p:spPr>
      </p:pic>
      <p:pic>
        <p:nvPicPr>
          <p:cNvPr id="9" name="Picture 5" descr="C:\Users\Acer\Desktop\M.P.T.I_G-1\2008_03_26-EggFreshn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410875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781800" y="4572000"/>
            <a:ext cx="104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ছোট মাছ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.M.J\Desktop\JAME SAME\siddiquee201109171316229994_ey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31" y="1981200"/>
            <a:ext cx="5369169" cy="3489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152400" y="838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ভিটামিন “এ”- এর অভাবজনিত রোগ</a:t>
            </a:r>
            <a:endParaRPr lang="en-US" sz="6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971800" y="3733800"/>
            <a:ext cx="20521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465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sweety</dc:creator>
  <cp:lastModifiedBy>27 NO MAIZPARA GPS</cp:lastModifiedBy>
  <cp:revision>99</cp:revision>
  <dcterms:created xsi:type="dcterms:W3CDTF">2006-08-16T00:00:00Z</dcterms:created>
  <dcterms:modified xsi:type="dcterms:W3CDTF">2021-05-22T20:02:25Z</dcterms:modified>
</cp:coreProperties>
</file>