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6A20-7C83-409D-A54B-3751552CD347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6AAA7E-4652-41BB-A1E3-4FD0036FBA84}">
      <dgm:prSet phldrT="[Text]"/>
      <dgm:spPr/>
      <dgm:t>
        <a:bodyPr/>
        <a:lstStyle/>
        <a:p>
          <a:r>
            <a:rPr lang="en-GB" dirty="0" smtClean="0"/>
            <a:t>New word</a:t>
          </a:r>
          <a:endParaRPr lang="en-GB" dirty="0"/>
        </a:p>
      </dgm:t>
    </dgm:pt>
    <dgm:pt modelId="{7334C80A-BF8F-4FBB-9A6E-727FA4A40829}" type="parTrans" cxnId="{D4F07C44-0E26-4C25-91AB-FEE12A6BF2E4}">
      <dgm:prSet/>
      <dgm:spPr/>
      <dgm:t>
        <a:bodyPr/>
        <a:lstStyle/>
        <a:p>
          <a:endParaRPr lang="en-GB"/>
        </a:p>
      </dgm:t>
    </dgm:pt>
    <dgm:pt modelId="{145D16B9-C1D0-4685-BE88-8623CEF4D941}" type="sibTrans" cxnId="{D4F07C44-0E26-4C25-91AB-FEE12A6BF2E4}">
      <dgm:prSet/>
      <dgm:spPr/>
      <dgm:t>
        <a:bodyPr/>
        <a:lstStyle/>
        <a:p>
          <a:endParaRPr lang="en-GB"/>
        </a:p>
      </dgm:t>
    </dgm:pt>
    <dgm:pt modelId="{C3677BE6-B17F-433D-88C0-48F5A338D309}">
      <dgm:prSet phldrT="[Text]"/>
      <dgm:spPr/>
      <dgm:t>
        <a:bodyPr/>
        <a:lstStyle/>
        <a:p>
          <a:r>
            <a:rPr lang="en-GB" dirty="0" smtClean="0"/>
            <a:t>meet</a:t>
          </a:r>
          <a:endParaRPr lang="en-GB" dirty="0"/>
        </a:p>
      </dgm:t>
    </dgm:pt>
    <dgm:pt modelId="{72488360-25D3-432D-AA51-0B37CF4F519B}" type="parTrans" cxnId="{5C885007-BC18-4C80-A858-EECFFA12B997}">
      <dgm:prSet/>
      <dgm:spPr/>
      <dgm:t>
        <a:bodyPr/>
        <a:lstStyle/>
        <a:p>
          <a:endParaRPr lang="en-GB"/>
        </a:p>
      </dgm:t>
    </dgm:pt>
    <dgm:pt modelId="{E156C04E-B013-448F-86E2-68D46ED79BD2}" type="sibTrans" cxnId="{5C885007-BC18-4C80-A858-EECFFA12B997}">
      <dgm:prSet/>
      <dgm:spPr/>
      <dgm:t>
        <a:bodyPr/>
        <a:lstStyle/>
        <a:p>
          <a:endParaRPr lang="en-GB"/>
        </a:p>
      </dgm:t>
    </dgm:pt>
    <dgm:pt modelId="{83AB2BC5-1101-4E72-AA5E-14F0AEE97149}">
      <dgm:prSet phldrT="[Text]"/>
      <dgm:spPr/>
      <dgm:t>
        <a:bodyPr/>
        <a:lstStyle/>
        <a:p>
          <a:r>
            <a:rPr lang="en-GB" dirty="0" smtClean="0"/>
            <a:t>grandmother</a:t>
          </a:r>
          <a:endParaRPr lang="en-GB" dirty="0"/>
        </a:p>
      </dgm:t>
    </dgm:pt>
    <dgm:pt modelId="{AE0DFD5A-648B-4F61-9AD3-7FF360570285}" type="parTrans" cxnId="{4BCEE012-2341-4866-BA32-EB3A9AD331B5}">
      <dgm:prSet/>
      <dgm:spPr/>
      <dgm:t>
        <a:bodyPr/>
        <a:lstStyle/>
        <a:p>
          <a:endParaRPr lang="en-GB"/>
        </a:p>
      </dgm:t>
    </dgm:pt>
    <dgm:pt modelId="{5097075D-EA0F-44C4-A735-D92520B0CD94}" type="sibTrans" cxnId="{4BCEE012-2341-4866-BA32-EB3A9AD331B5}">
      <dgm:prSet/>
      <dgm:spPr/>
      <dgm:t>
        <a:bodyPr/>
        <a:lstStyle/>
        <a:p>
          <a:endParaRPr lang="en-GB"/>
        </a:p>
      </dgm:t>
    </dgm:pt>
    <dgm:pt modelId="{F6E0DB31-FA77-403E-B440-6D6573ED88FF}">
      <dgm:prSet phldrT="[Text]"/>
      <dgm:spPr/>
      <dgm:t>
        <a:bodyPr/>
        <a:lstStyle/>
        <a:p>
          <a:r>
            <a:rPr lang="en-GB" dirty="0" smtClean="0"/>
            <a:t>introduce</a:t>
          </a:r>
          <a:endParaRPr lang="en-GB" dirty="0"/>
        </a:p>
      </dgm:t>
    </dgm:pt>
    <dgm:pt modelId="{AEC66537-4226-4FB3-AA37-AEAFA0731B75}" type="parTrans" cxnId="{90EA5B77-578C-4207-B880-7A18E0057144}">
      <dgm:prSet/>
      <dgm:spPr/>
      <dgm:t>
        <a:bodyPr/>
        <a:lstStyle/>
        <a:p>
          <a:endParaRPr lang="en-GB"/>
        </a:p>
      </dgm:t>
    </dgm:pt>
    <dgm:pt modelId="{43EC2AF4-CF04-41D7-9F60-F2E369AFD622}" type="sibTrans" cxnId="{90EA5B77-578C-4207-B880-7A18E0057144}">
      <dgm:prSet/>
      <dgm:spPr/>
      <dgm:t>
        <a:bodyPr/>
        <a:lstStyle/>
        <a:p>
          <a:endParaRPr lang="en-GB"/>
        </a:p>
      </dgm:t>
    </dgm:pt>
    <dgm:pt modelId="{7A5E9B89-4F0E-401A-BE8C-2BFC16167606}">
      <dgm:prSet phldrT="[Text]"/>
      <dgm:spPr/>
      <dgm:t>
        <a:bodyPr/>
        <a:lstStyle/>
        <a:p>
          <a:r>
            <a:rPr lang="en-GB" dirty="0" smtClean="0"/>
            <a:t>everybody</a:t>
          </a:r>
          <a:endParaRPr lang="en-GB" dirty="0"/>
        </a:p>
      </dgm:t>
    </dgm:pt>
    <dgm:pt modelId="{812773BF-B949-4AFA-B49D-40777450BFD8}" type="parTrans" cxnId="{7E009A5B-4219-40A0-A094-D91D7115AA49}">
      <dgm:prSet/>
      <dgm:spPr/>
      <dgm:t>
        <a:bodyPr/>
        <a:lstStyle/>
        <a:p>
          <a:endParaRPr lang="en-GB"/>
        </a:p>
      </dgm:t>
    </dgm:pt>
    <dgm:pt modelId="{44889C86-1854-43F5-8169-09A30C278C6F}" type="sibTrans" cxnId="{7E009A5B-4219-40A0-A094-D91D7115AA49}">
      <dgm:prSet/>
      <dgm:spPr/>
      <dgm:t>
        <a:bodyPr/>
        <a:lstStyle/>
        <a:p>
          <a:endParaRPr lang="en-GB"/>
        </a:p>
      </dgm:t>
    </dgm:pt>
    <dgm:pt modelId="{45A6CE1D-B541-4757-A311-1147FD850653}">
      <dgm:prSet/>
      <dgm:spPr/>
      <dgm:t>
        <a:bodyPr/>
        <a:lstStyle/>
        <a:p>
          <a:r>
            <a:rPr lang="en-GB" dirty="0" smtClean="0"/>
            <a:t>colleague</a:t>
          </a:r>
          <a:endParaRPr lang="en-GB" dirty="0"/>
        </a:p>
      </dgm:t>
    </dgm:pt>
    <dgm:pt modelId="{BA0F9DD5-3AF9-4A03-8DAE-D450D39A8543}" type="parTrans" cxnId="{8D3C1DED-5C89-483D-BD6E-67E687FFEB90}">
      <dgm:prSet/>
      <dgm:spPr/>
      <dgm:t>
        <a:bodyPr/>
        <a:lstStyle/>
        <a:p>
          <a:endParaRPr lang="en-GB"/>
        </a:p>
      </dgm:t>
    </dgm:pt>
    <dgm:pt modelId="{F578B904-FA23-4F67-BF4C-47A6FB170B04}" type="sibTrans" cxnId="{8D3C1DED-5C89-483D-BD6E-67E687FFEB90}">
      <dgm:prSet/>
      <dgm:spPr/>
      <dgm:t>
        <a:bodyPr/>
        <a:lstStyle/>
        <a:p>
          <a:endParaRPr lang="en-GB"/>
        </a:p>
      </dgm:t>
    </dgm:pt>
    <dgm:pt modelId="{55B82673-CAF0-4B50-939C-18347C432E4C}" type="pres">
      <dgm:prSet presAssocID="{32246A20-7C83-409D-A54B-3751552CD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0078BD-59FB-437E-9795-395BE485A861}" type="pres">
      <dgm:prSet presAssocID="{5E6AAA7E-4652-41BB-A1E3-4FD0036FBA84}" presName="centerShape" presStyleLbl="node0" presStyleIdx="0" presStyleCnt="1" custScaleX="149585" custScaleY="100508" custLinFactNeighborX="-7068" custLinFactNeighborY="-2356"/>
      <dgm:spPr/>
      <dgm:t>
        <a:bodyPr/>
        <a:lstStyle/>
        <a:p>
          <a:endParaRPr lang="en-GB"/>
        </a:p>
      </dgm:t>
    </dgm:pt>
    <dgm:pt modelId="{830A1A6B-B542-4BE3-B2EA-90D00872CACB}" type="pres">
      <dgm:prSet presAssocID="{72488360-25D3-432D-AA51-0B37CF4F519B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C6BE2DD-9AB0-4FC1-89D4-99A63EA819DF}" type="pres">
      <dgm:prSet presAssocID="{72488360-25D3-432D-AA51-0B37CF4F51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2744682-3E6E-4722-8344-960D776F553B}" type="pres">
      <dgm:prSet presAssocID="{C3677BE6-B17F-433D-88C0-48F5A338D309}" presName="node" presStyleLbl="node1" presStyleIdx="0" presStyleCnt="5" custScaleX="133479" custScaleY="94177" custRadScaleRad="101745" custRadScaleInc="17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21B-6FD3-4D64-A371-EEFB4386C4A4}" type="pres">
      <dgm:prSet presAssocID="{BA0F9DD5-3AF9-4A03-8DAE-D450D39A854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8CC6CAF-28CB-4CED-96DA-353C36AD03B6}" type="pres">
      <dgm:prSet presAssocID="{BA0F9DD5-3AF9-4A03-8DAE-D450D39A854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7C8050E-5EAF-4026-9FC4-C68AFAA13173}" type="pres">
      <dgm:prSet presAssocID="{45A6CE1D-B541-4757-A311-1147FD850653}" presName="node" presStyleLbl="node1" presStyleIdx="1" presStyleCnt="5" custScaleX="127793" custRadScaleRad="114421" custRadScaleInc="44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0779B-201E-4DD2-80EB-948DEA11475D}" type="pres">
      <dgm:prSet presAssocID="{AE0DFD5A-648B-4F61-9AD3-7FF360570285}" presName="parTrans" presStyleLbl="sibTrans2D1" presStyleIdx="2" presStyleCnt="5"/>
      <dgm:spPr/>
      <dgm:t>
        <a:bodyPr/>
        <a:lstStyle/>
        <a:p>
          <a:endParaRPr lang="en-GB"/>
        </a:p>
      </dgm:t>
    </dgm:pt>
    <dgm:pt modelId="{FDFFDB1C-7330-4FF2-9195-D97E0CFD3837}" type="pres">
      <dgm:prSet presAssocID="{AE0DFD5A-648B-4F61-9AD3-7FF36057028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6C5088E-9832-4D19-821B-5A828F0DA3A5}" type="pres">
      <dgm:prSet presAssocID="{83AB2BC5-1101-4E72-AA5E-14F0AEE97149}" presName="node" presStyleLbl="node1" presStyleIdx="2" presStyleCnt="5" custScaleX="139230" custScaleY="97407" custRadScaleRad="88007" custRadScaleInc="69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E8769-EBD4-485C-AD7E-4E412EC40387}" type="pres">
      <dgm:prSet presAssocID="{AEC66537-4226-4FB3-AA37-AEAFA0731B75}" presName="parTrans" presStyleLbl="sibTrans2D1" presStyleIdx="3" presStyleCnt="5"/>
      <dgm:spPr/>
      <dgm:t>
        <a:bodyPr/>
        <a:lstStyle/>
        <a:p>
          <a:endParaRPr lang="en-GB"/>
        </a:p>
      </dgm:t>
    </dgm:pt>
    <dgm:pt modelId="{3F255955-EB49-41C8-AB97-AC3D3B03796B}" type="pres">
      <dgm:prSet presAssocID="{AEC66537-4226-4FB3-AA37-AEAFA0731B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2B385B-694A-4E81-9263-7C1C2275E958}" type="pres">
      <dgm:prSet presAssocID="{F6E0DB31-FA77-403E-B440-6D6573ED88FF}" presName="node" presStyleLbl="node1" presStyleIdx="3" presStyleCnt="5" custScaleX="139643" custRadScaleRad="138576" custRadScaleInc="102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7A318-E551-42FC-B763-276FD54F3FC4}" type="pres">
      <dgm:prSet presAssocID="{812773BF-B949-4AFA-B49D-40777450BFD8}" presName="parTrans" presStyleLbl="sibTrans2D1" presStyleIdx="4" presStyleCnt="5" custLinFactNeighborX="23103" custLinFactNeighborY="-5233"/>
      <dgm:spPr/>
      <dgm:t>
        <a:bodyPr/>
        <a:lstStyle/>
        <a:p>
          <a:endParaRPr lang="en-GB"/>
        </a:p>
      </dgm:t>
    </dgm:pt>
    <dgm:pt modelId="{C8249497-B3BE-4DCD-ADF1-C85256018D38}" type="pres">
      <dgm:prSet presAssocID="{812773BF-B949-4AFA-B49D-40777450BF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E25A6F2-AC21-4B2D-B228-47FA35389AA2}" type="pres">
      <dgm:prSet presAssocID="{7A5E9B89-4F0E-401A-BE8C-2BFC16167606}" presName="node" presStyleLbl="node1" presStyleIdx="4" presStyleCnt="5" custScaleX="129420" custRadScaleRad="132786" custRadScaleInc="2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C9DF93-1D5C-4B95-95DD-358C112D4BC8}" type="presOf" srcId="{F6E0DB31-FA77-403E-B440-6D6573ED88FF}" destId="{682B385B-694A-4E81-9263-7C1C2275E958}" srcOrd="0" destOrd="0" presId="urn:microsoft.com/office/officeart/2005/8/layout/radial5"/>
    <dgm:cxn modelId="{4BCEE012-2341-4866-BA32-EB3A9AD331B5}" srcId="{5E6AAA7E-4652-41BB-A1E3-4FD0036FBA84}" destId="{83AB2BC5-1101-4E72-AA5E-14F0AEE97149}" srcOrd="2" destOrd="0" parTransId="{AE0DFD5A-648B-4F61-9AD3-7FF360570285}" sibTransId="{5097075D-EA0F-44C4-A735-D92520B0CD94}"/>
    <dgm:cxn modelId="{9D6DB74D-DD06-4622-9ECD-D373A37617CE}" type="presOf" srcId="{7A5E9B89-4F0E-401A-BE8C-2BFC16167606}" destId="{2E25A6F2-AC21-4B2D-B228-47FA35389AA2}" srcOrd="0" destOrd="0" presId="urn:microsoft.com/office/officeart/2005/8/layout/radial5"/>
    <dgm:cxn modelId="{17C06263-FA72-4F8C-94C9-78106C0842B5}" type="presOf" srcId="{AEC66537-4226-4FB3-AA37-AEAFA0731B75}" destId="{1ACE8769-EBD4-485C-AD7E-4E412EC40387}" srcOrd="0" destOrd="0" presId="urn:microsoft.com/office/officeart/2005/8/layout/radial5"/>
    <dgm:cxn modelId="{9BC9D2BA-C059-4CB4-88E5-F7D6F3AF6B0E}" type="presOf" srcId="{5E6AAA7E-4652-41BB-A1E3-4FD0036FBA84}" destId="{490078BD-59FB-437E-9795-395BE485A861}" srcOrd="0" destOrd="0" presId="urn:microsoft.com/office/officeart/2005/8/layout/radial5"/>
    <dgm:cxn modelId="{F9BDF81F-0FDD-4BC2-8F69-4FFB3282ABBA}" type="presOf" srcId="{AE0DFD5A-648B-4F61-9AD3-7FF360570285}" destId="{FDFFDB1C-7330-4FF2-9195-D97E0CFD3837}" srcOrd="1" destOrd="0" presId="urn:microsoft.com/office/officeart/2005/8/layout/radial5"/>
    <dgm:cxn modelId="{8D3C1DED-5C89-483D-BD6E-67E687FFEB90}" srcId="{5E6AAA7E-4652-41BB-A1E3-4FD0036FBA84}" destId="{45A6CE1D-B541-4757-A311-1147FD850653}" srcOrd="1" destOrd="0" parTransId="{BA0F9DD5-3AF9-4A03-8DAE-D450D39A8543}" sibTransId="{F578B904-FA23-4F67-BF4C-47A6FB170B04}"/>
    <dgm:cxn modelId="{7E009A5B-4219-40A0-A094-D91D7115AA49}" srcId="{5E6AAA7E-4652-41BB-A1E3-4FD0036FBA84}" destId="{7A5E9B89-4F0E-401A-BE8C-2BFC16167606}" srcOrd="4" destOrd="0" parTransId="{812773BF-B949-4AFA-B49D-40777450BFD8}" sibTransId="{44889C86-1854-43F5-8169-09A30C278C6F}"/>
    <dgm:cxn modelId="{90EA5B77-578C-4207-B880-7A18E0057144}" srcId="{5E6AAA7E-4652-41BB-A1E3-4FD0036FBA84}" destId="{F6E0DB31-FA77-403E-B440-6D6573ED88FF}" srcOrd="3" destOrd="0" parTransId="{AEC66537-4226-4FB3-AA37-AEAFA0731B75}" sibTransId="{43EC2AF4-CF04-41D7-9F60-F2E369AFD622}"/>
    <dgm:cxn modelId="{91DE94F9-8AAD-4EAB-8232-446B39D53A9B}" type="presOf" srcId="{AEC66537-4226-4FB3-AA37-AEAFA0731B75}" destId="{3F255955-EB49-41C8-AB97-AC3D3B03796B}" srcOrd="1" destOrd="0" presId="urn:microsoft.com/office/officeart/2005/8/layout/radial5"/>
    <dgm:cxn modelId="{FDF3D57F-ADDC-438B-987E-5FCBBC29420E}" type="presOf" srcId="{72488360-25D3-432D-AA51-0B37CF4F519B}" destId="{EC6BE2DD-9AB0-4FC1-89D4-99A63EA819DF}" srcOrd="1" destOrd="0" presId="urn:microsoft.com/office/officeart/2005/8/layout/radial5"/>
    <dgm:cxn modelId="{8C230BA9-017C-4BB4-BA0F-C3C6AFB9BF14}" type="presOf" srcId="{45A6CE1D-B541-4757-A311-1147FD850653}" destId="{57C8050E-5EAF-4026-9FC4-C68AFAA13173}" srcOrd="0" destOrd="0" presId="urn:microsoft.com/office/officeart/2005/8/layout/radial5"/>
    <dgm:cxn modelId="{1E7722F7-A6F9-4BBC-9758-845E15B68773}" type="presOf" srcId="{AE0DFD5A-648B-4F61-9AD3-7FF360570285}" destId="{0240779B-201E-4DD2-80EB-948DEA11475D}" srcOrd="0" destOrd="0" presId="urn:microsoft.com/office/officeart/2005/8/layout/radial5"/>
    <dgm:cxn modelId="{D4F07C44-0E26-4C25-91AB-FEE12A6BF2E4}" srcId="{32246A20-7C83-409D-A54B-3751552CD347}" destId="{5E6AAA7E-4652-41BB-A1E3-4FD0036FBA84}" srcOrd="0" destOrd="0" parTransId="{7334C80A-BF8F-4FBB-9A6E-727FA4A40829}" sibTransId="{145D16B9-C1D0-4685-BE88-8623CEF4D941}"/>
    <dgm:cxn modelId="{5306B380-F952-437C-9802-C88A603D571D}" type="presOf" srcId="{C3677BE6-B17F-433D-88C0-48F5A338D309}" destId="{D2744682-3E6E-4722-8344-960D776F553B}" srcOrd="0" destOrd="0" presId="urn:microsoft.com/office/officeart/2005/8/layout/radial5"/>
    <dgm:cxn modelId="{C9D3D366-5371-4279-86F9-D0E5EA5D2B43}" type="presOf" srcId="{812773BF-B949-4AFA-B49D-40777450BFD8}" destId="{C8249497-B3BE-4DCD-ADF1-C85256018D38}" srcOrd="1" destOrd="0" presId="urn:microsoft.com/office/officeart/2005/8/layout/radial5"/>
    <dgm:cxn modelId="{087F7DBA-5B81-47F7-A877-6DABFA35CD1E}" type="presOf" srcId="{BA0F9DD5-3AF9-4A03-8DAE-D450D39A8543}" destId="{18CC6CAF-28CB-4CED-96DA-353C36AD03B6}" srcOrd="1" destOrd="0" presId="urn:microsoft.com/office/officeart/2005/8/layout/radial5"/>
    <dgm:cxn modelId="{334BDD9D-5C82-4A3B-966E-752DDF12FBA1}" type="presOf" srcId="{72488360-25D3-432D-AA51-0B37CF4F519B}" destId="{830A1A6B-B542-4BE3-B2EA-90D00872CACB}" srcOrd="0" destOrd="0" presId="urn:microsoft.com/office/officeart/2005/8/layout/radial5"/>
    <dgm:cxn modelId="{9FD44B35-A2A8-456E-9FFB-553B8E557083}" type="presOf" srcId="{83AB2BC5-1101-4E72-AA5E-14F0AEE97149}" destId="{D6C5088E-9832-4D19-821B-5A828F0DA3A5}" srcOrd="0" destOrd="0" presId="urn:microsoft.com/office/officeart/2005/8/layout/radial5"/>
    <dgm:cxn modelId="{B44D8FA8-A4CA-4018-A7FF-97ADB672C7BA}" type="presOf" srcId="{BA0F9DD5-3AF9-4A03-8DAE-D450D39A8543}" destId="{4FA1821B-6FD3-4D64-A371-EEFB4386C4A4}" srcOrd="0" destOrd="0" presId="urn:microsoft.com/office/officeart/2005/8/layout/radial5"/>
    <dgm:cxn modelId="{40A2F761-3DBC-4062-A454-6E1DF47EAA4A}" type="presOf" srcId="{32246A20-7C83-409D-A54B-3751552CD347}" destId="{55B82673-CAF0-4B50-939C-18347C432E4C}" srcOrd="0" destOrd="0" presId="urn:microsoft.com/office/officeart/2005/8/layout/radial5"/>
    <dgm:cxn modelId="{C359C32B-B1FC-4019-AED9-2053BA804A98}" type="presOf" srcId="{812773BF-B949-4AFA-B49D-40777450BFD8}" destId="{6C07A318-E551-42FC-B763-276FD54F3FC4}" srcOrd="0" destOrd="0" presId="urn:microsoft.com/office/officeart/2005/8/layout/radial5"/>
    <dgm:cxn modelId="{5C885007-BC18-4C80-A858-EECFFA12B997}" srcId="{5E6AAA7E-4652-41BB-A1E3-4FD0036FBA84}" destId="{C3677BE6-B17F-433D-88C0-48F5A338D309}" srcOrd="0" destOrd="0" parTransId="{72488360-25D3-432D-AA51-0B37CF4F519B}" sibTransId="{E156C04E-B013-448F-86E2-68D46ED79BD2}"/>
    <dgm:cxn modelId="{0853FD9F-6FBC-44E4-B584-C8F4B7B9AA8A}" type="presParOf" srcId="{55B82673-CAF0-4B50-939C-18347C432E4C}" destId="{490078BD-59FB-437E-9795-395BE485A861}" srcOrd="0" destOrd="0" presId="urn:microsoft.com/office/officeart/2005/8/layout/radial5"/>
    <dgm:cxn modelId="{FFEF2ACD-420B-4C44-8B4F-A787918E9C06}" type="presParOf" srcId="{55B82673-CAF0-4B50-939C-18347C432E4C}" destId="{830A1A6B-B542-4BE3-B2EA-90D00872CACB}" srcOrd="1" destOrd="0" presId="urn:microsoft.com/office/officeart/2005/8/layout/radial5"/>
    <dgm:cxn modelId="{1A845469-8324-4310-8804-521E5B873A51}" type="presParOf" srcId="{830A1A6B-B542-4BE3-B2EA-90D00872CACB}" destId="{EC6BE2DD-9AB0-4FC1-89D4-99A63EA819DF}" srcOrd="0" destOrd="0" presId="urn:microsoft.com/office/officeart/2005/8/layout/radial5"/>
    <dgm:cxn modelId="{28D1AC44-F6AF-4FF9-AA82-394584438FF9}" type="presParOf" srcId="{55B82673-CAF0-4B50-939C-18347C432E4C}" destId="{D2744682-3E6E-4722-8344-960D776F553B}" srcOrd="2" destOrd="0" presId="urn:microsoft.com/office/officeart/2005/8/layout/radial5"/>
    <dgm:cxn modelId="{1F1A6CFF-814A-48DD-9070-201339349DD7}" type="presParOf" srcId="{55B82673-CAF0-4B50-939C-18347C432E4C}" destId="{4FA1821B-6FD3-4D64-A371-EEFB4386C4A4}" srcOrd="3" destOrd="0" presId="urn:microsoft.com/office/officeart/2005/8/layout/radial5"/>
    <dgm:cxn modelId="{B8F34A61-D4CF-4F38-8F50-56DEEDD42FAC}" type="presParOf" srcId="{4FA1821B-6FD3-4D64-A371-EEFB4386C4A4}" destId="{18CC6CAF-28CB-4CED-96DA-353C36AD03B6}" srcOrd="0" destOrd="0" presId="urn:microsoft.com/office/officeart/2005/8/layout/radial5"/>
    <dgm:cxn modelId="{495E6A3B-E636-4D4A-8932-5A56E9BC968A}" type="presParOf" srcId="{55B82673-CAF0-4B50-939C-18347C432E4C}" destId="{57C8050E-5EAF-4026-9FC4-C68AFAA13173}" srcOrd="4" destOrd="0" presId="urn:microsoft.com/office/officeart/2005/8/layout/radial5"/>
    <dgm:cxn modelId="{23AC6A70-2149-44FE-B85D-0369C0A4804E}" type="presParOf" srcId="{55B82673-CAF0-4B50-939C-18347C432E4C}" destId="{0240779B-201E-4DD2-80EB-948DEA11475D}" srcOrd="5" destOrd="0" presId="urn:microsoft.com/office/officeart/2005/8/layout/radial5"/>
    <dgm:cxn modelId="{308F209D-A5DE-40E5-AEEA-3E2B8F2B0522}" type="presParOf" srcId="{0240779B-201E-4DD2-80EB-948DEA11475D}" destId="{FDFFDB1C-7330-4FF2-9195-D97E0CFD3837}" srcOrd="0" destOrd="0" presId="urn:microsoft.com/office/officeart/2005/8/layout/radial5"/>
    <dgm:cxn modelId="{2D7D6406-ECA5-4A32-AAC2-3450E57AE19D}" type="presParOf" srcId="{55B82673-CAF0-4B50-939C-18347C432E4C}" destId="{D6C5088E-9832-4D19-821B-5A828F0DA3A5}" srcOrd="6" destOrd="0" presId="urn:microsoft.com/office/officeart/2005/8/layout/radial5"/>
    <dgm:cxn modelId="{A473BF2E-88C9-4F63-AD2E-82CE580B01B7}" type="presParOf" srcId="{55B82673-CAF0-4B50-939C-18347C432E4C}" destId="{1ACE8769-EBD4-485C-AD7E-4E412EC40387}" srcOrd="7" destOrd="0" presId="urn:microsoft.com/office/officeart/2005/8/layout/radial5"/>
    <dgm:cxn modelId="{56B33008-97A8-4C1D-911C-5ED67867A021}" type="presParOf" srcId="{1ACE8769-EBD4-485C-AD7E-4E412EC40387}" destId="{3F255955-EB49-41C8-AB97-AC3D3B03796B}" srcOrd="0" destOrd="0" presId="urn:microsoft.com/office/officeart/2005/8/layout/radial5"/>
    <dgm:cxn modelId="{B8996DB7-7EAF-41F7-A523-96F411740056}" type="presParOf" srcId="{55B82673-CAF0-4B50-939C-18347C432E4C}" destId="{682B385B-694A-4E81-9263-7C1C2275E958}" srcOrd="8" destOrd="0" presId="urn:microsoft.com/office/officeart/2005/8/layout/radial5"/>
    <dgm:cxn modelId="{C6C8A5E2-24AA-4758-A0C6-AE9A7DC1A714}" type="presParOf" srcId="{55B82673-CAF0-4B50-939C-18347C432E4C}" destId="{6C07A318-E551-42FC-B763-276FD54F3FC4}" srcOrd="9" destOrd="0" presId="urn:microsoft.com/office/officeart/2005/8/layout/radial5"/>
    <dgm:cxn modelId="{6F1FD7A0-425A-4C04-96C7-1FB0250A05B2}" type="presParOf" srcId="{6C07A318-E551-42FC-B763-276FD54F3FC4}" destId="{C8249497-B3BE-4DCD-ADF1-C85256018D38}" srcOrd="0" destOrd="0" presId="urn:microsoft.com/office/officeart/2005/8/layout/radial5"/>
    <dgm:cxn modelId="{AAC47F43-59FB-466E-9DB0-457765D6A7A1}" type="presParOf" srcId="{55B82673-CAF0-4B50-939C-18347C432E4C}" destId="{2E25A6F2-AC21-4B2D-B228-47FA35389AA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78BD-59FB-437E-9795-395BE485A861}">
      <dsp:nvSpPr>
        <dsp:cNvPr id="0" name=""/>
        <dsp:cNvSpPr/>
      </dsp:nvSpPr>
      <dsp:spPr>
        <a:xfrm>
          <a:off x="3236260" y="1822262"/>
          <a:ext cx="1633552" cy="10976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New word</a:t>
          </a:r>
          <a:endParaRPr lang="en-GB" sz="2500" kern="1200" dirty="0"/>
        </a:p>
      </dsp:txBody>
      <dsp:txXfrm>
        <a:off x="3475488" y="1983002"/>
        <a:ext cx="1155096" cy="776124"/>
      </dsp:txXfrm>
    </dsp:sp>
    <dsp:sp modelId="{830A1A6B-B542-4BE3-B2EA-90D00872CACB}">
      <dsp:nvSpPr>
        <dsp:cNvPr id="0" name=""/>
        <dsp:cNvSpPr/>
      </dsp:nvSpPr>
      <dsp:spPr>
        <a:xfrm rot="17081632">
          <a:off x="4104677" y="1311692"/>
          <a:ext cx="336298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142326" y="1448973"/>
        <a:ext cx="235409" cy="265456"/>
      </dsp:txXfrm>
    </dsp:sp>
    <dsp:sp modelId="{D2744682-3E6E-4722-8344-960D776F553B}">
      <dsp:nvSpPr>
        <dsp:cNvPr id="0" name=""/>
        <dsp:cNvSpPr/>
      </dsp:nvSpPr>
      <dsp:spPr>
        <a:xfrm>
          <a:off x="3645260" y="1551"/>
          <a:ext cx="1736908" cy="12254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meet</a:t>
          </a:r>
          <a:endParaRPr lang="en-GB" sz="1700" kern="1200" dirty="0"/>
        </a:p>
      </dsp:txBody>
      <dsp:txXfrm>
        <a:off x="3899624" y="181019"/>
        <a:ext cx="1228180" cy="866551"/>
      </dsp:txXfrm>
    </dsp:sp>
    <dsp:sp modelId="{4FA1821B-6FD3-4D64-A371-EEFB4386C4A4}">
      <dsp:nvSpPr>
        <dsp:cNvPr id="0" name=""/>
        <dsp:cNvSpPr/>
      </dsp:nvSpPr>
      <dsp:spPr>
        <a:xfrm rot="19261">
          <a:off x="5022206" y="2156308"/>
          <a:ext cx="367210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5022207" y="2244485"/>
        <a:ext cx="257047" cy="265456"/>
      </dsp:txXfrm>
    </dsp:sp>
    <dsp:sp modelId="{57C8050E-5EAF-4026-9FC4-C68AFAA13173}">
      <dsp:nvSpPr>
        <dsp:cNvPr id="0" name=""/>
        <dsp:cNvSpPr/>
      </dsp:nvSpPr>
      <dsp:spPr>
        <a:xfrm>
          <a:off x="5562602" y="1733550"/>
          <a:ext cx="1662919" cy="1301260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colleague</a:t>
          </a:r>
          <a:endParaRPr lang="en-GB" sz="1700" kern="1200" dirty="0"/>
        </a:p>
      </dsp:txBody>
      <dsp:txXfrm>
        <a:off x="5806131" y="1924115"/>
        <a:ext cx="1175861" cy="920130"/>
      </dsp:txXfrm>
    </dsp:sp>
    <dsp:sp modelId="{0240779B-201E-4DD2-80EB-948DEA11475D}">
      <dsp:nvSpPr>
        <dsp:cNvPr id="0" name=""/>
        <dsp:cNvSpPr/>
      </dsp:nvSpPr>
      <dsp:spPr>
        <a:xfrm rot="4241883">
          <a:off x="4190312" y="2901905"/>
          <a:ext cx="252236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215641" y="2954682"/>
        <a:ext cx="176565" cy="265456"/>
      </dsp:txXfrm>
    </dsp:sp>
    <dsp:sp modelId="{D6C5088E-9832-4D19-821B-5A828F0DA3A5}">
      <dsp:nvSpPr>
        <dsp:cNvPr id="0" name=""/>
        <dsp:cNvSpPr/>
      </dsp:nvSpPr>
      <dsp:spPr>
        <a:xfrm>
          <a:off x="3707161" y="3336231"/>
          <a:ext cx="1811744" cy="126751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grandmother</a:t>
          </a:r>
          <a:endParaRPr lang="en-GB" sz="1600" kern="1200" dirty="0"/>
        </a:p>
      </dsp:txBody>
      <dsp:txXfrm>
        <a:off x="3972485" y="3521855"/>
        <a:ext cx="1281096" cy="896270"/>
      </dsp:txXfrm>
    </dsp:sp>
    <dsp:sp modelId="{1ACE8769-EBD4-485C-AD7E-4E412EC40387}">
      <dsp:nvSpPr>
        <dsp:cNvPr id="0" name=""/>
        <dsp:cNvSpPr/>
      </dsp:nvSpPr>
      <dsp:spPr>
        <a:xfrm rot="9529549">
          <a:off x="2847721" y="2545507"/>
          <a:ext cx="367767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2954327" y="2614067"/>
        <a:ext cx="257437" cy="265456"/>
      </dsp:txXfrm>
    </dsp:sp>
    <dsp:sp modelId="{682B385B-694A-4E81-9263-7C1C2275E958}">
      <dsp:nvSpPr>
        <dsp:cNvPr id="0" name=""/>
        <dsp:cNvSpPr/>
      </dsp:nvSpPr>
      <dsp:spPr>
        <a:xfrm>
          <a:off x="990673" y="2554723"/>
          <a:ext cx="1817118" cy="1301260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introduce</a:t>
          </a:r>
          <a:endParaRPr lang="en-GB" sz="1600" kern="1200" dirty="0"/>
        </a:p>
      </dsp:txBody>
      <dsp:txXfrm>
        <a:off x="1256784" y="2745288"/>
        <a:ext cx="1284896" cy="920130"/>
      </dsp:txXfrm>
    </dsp:sp>
    <dsp:sp modelId="{6C07A318-E551-42FC-B763-276FD54F3FC4}">
      <dsp:nvSpPr>
        <dsp:cNvPr id="0" name=""/>
        <dsp:cNvSpPr/>
      </dsp:nvSpPr>
      <dsp:spPr>
        <a:xfrm rot="12422065">
          <a:off x="3039755" y="1655573"/>
          <a:ext cx="334682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134675" y="1766877"/>
        <a:ext cx="234277" cy="265456"/>
      </dsp:txXfrm>
    </dsp:sp>
    <dsp:sp modelId="{2E25A6F2-AC21-4B2D-B228-47FA35389AA2}">
      <dsp:nvSpPr>
        <dsp:cNvPr id="0" name=""/>
        <dsp:cNvSpPr/>
      </dsp:nvSpPr>
      <dsp:spPr>
        <a:xfrm>
          <a:off x="1295406" y="742945"/>
          <a:ext cx="1684090" cy="13012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everybody</a:t>
          </a:r>
          <a:endParaRPr lang="en-GB" sz="1600" kern="1200" dirty="0"/>
        </a:p>
      </dsp:txBody>
      <dsp:txXfrm>
        <a:off x="1542035" y="933510"/>
        <a:ext cx="1190832" cy="92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2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9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2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7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9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3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159F-AEDE-4192-B455-1E0DB963781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0205-C8DC-4B69-9494-89360A93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508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219822"/>
            <a:ext cx="6192688" cy="9361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Good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3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305564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grandmother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grandma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 love my grandmother.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77820"/>
            <a:ext cx="3073398" cy="1536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70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introduce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apprise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May I introduce myself ?.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1"/>
          <a:stretch/>
        </p:blipFill>
        <p:spPr>
          <a:xfrm>
            <a:off x="3131839" y="251044"/>
            <a:ext cx="2838267" cy="2865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08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62359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everybody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everyone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Everybody loves me.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5" y="1035050"/>
            <a:ext cx="3793390" cy="1536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35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357158" y="0"/>
            <a:ext cx="8572528" cy="132874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428750"/>
            <a:ext cx="51403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5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07" y="123478"/>
            <a:ext cx="473918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82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2660" y="2740909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55002" y="3003798"/>
            <a:ext cx="6193462" cy="9774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Hi ! She’s fine, thanks. 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3280" y="1013305"/>
            <a:ext cx="6496273" cy="6780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Andy: Hello , </a:t>
            </a:r>
            <a:r>
              <a:rPr lang="en-US" dirty="0" err="1" smtClean="0"/>
              <a:t>Tamal</a:t>
            </a:r>
            <a:r>
              <a:rPr lang="en-US" dirty="0" smtClean="0"/>
              <a:t> ! How is your grandmother?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321175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American Crew - Official Supplier to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American Crew - Official Supplier to 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895980" y="796106"/>
            <a:ext cx="1122590" cy="1112428"/>
            <a:chOff x="7897584" y="1347614"/>
            <a:chExt cx="1122590" cy="1112428"/>
          </a:xfrm>
        </p:grpSpPr>
        <p:sp>
          <p:nvSpPr>
            <p:cNvPr id="14" name="Oval Callout 13"/>
            <p:cNvSpPr/>
            <p:nvPr/>
          </p:nvSpPr>
          <p:spPr>
            <a:xfrm>
              <a:off x="7916643" y="1347614"/>
              <a:ext cx="1103531" cy="1112428"/>
            </a:xfrm>
            <a:prstGeom prst="wedgeEllipseCallout">
              <a:avLst>
                <a:gd name="adj1" fmla="val -110212"/>
                <a:gd name="adj2" fmla="val -774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584" y="1347614"/>
              <a:ext cx="1103531" cy="111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422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" y="-2412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American Crew - Official Supplier to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American Crew - Official Supplier to 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767988" y="1779662"/>
            <a:ext cx="1122590" cy="1112428"/>
            <a:chOff x="7897584" y="1347614"/>
            <a:chExt cx="1122590" cy="1112428"/>
          </a:xfrm>
        </p:grpSpPr>
        <p:sp>
          <p:nvSpPr>
            <p:cNvPr id="14" name="Oval Callout 13"/>
            <p:cNvSpPr/>
            <p:nvPr/>
          </p:nvSpPr>
          <p:spPr>
            <a:xfrm>
              <a:off x="7916643" y="1347614"/>
              <a:ext cx="1103531" cy="1112428"/>
            </a:xfrm>
            <a:prstGeom prst="wedgeEllipseCallout">
              <a:avLst>
                <a:gd name="adj1" fmla="val -108329"/>
                <a:gd name="adj2" fmla="val -774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584" y="1347614"/>
              <a:ext cx="1103531" cy="111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TextBox 15"/>
          <p:cNvSpPr txBox="1"/>
          <p:nvPr/>
        </p:nvSpPr>
        <p:spPr>
          <a:xfrm>
            <a:off x="486109" y="1250612"/>
            <a:ext cx="6487889" cy="217052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121"/>
              </a:avLst>
            </a:prstTxWarp>
            <a:spAutoFit/>
          </a:bodyPr>
          <a:lstStyle/>
          <a:p>
            <a:r>
              <a:rPr lang="en-US" dirty="0" smtClean="0"/>
              <a:t>Andy: Come</a:t>
            </a:r>
            <a:r>
              <a:rPr lang="en-US" dirty="0"/>
              <a:t>, let me introduce my colleagues. Hi, </a:t>
            </a:r>
            <a:r>
              <a:rPr lang="en-US" dirty="0" smtClean="0"/>
              <a:t>everybody. </a:t>
            </a:r>
          </a:p>
          <a:p>
            <a:r>
              <a:rPr lang="en-US" dirty="0" smtClean="0"/>
              <a:t>This is </a:t>
            </a:r>
            <a:r>
              <a:rPr lang="en-US" dirty="0" err="1" smtClean="0"/>
              <a:t>Tamal</a:t>
            </a:r>
            <a:r>
              <a:rPr lang="en-US" dirty="0" smtClean="0"/>
              <a:t>. And </a:t>
            </a:r>
            <a:r>
              <a:rPr lang="en-US" dirty="0" err="1" smtClean="0"/>
              <a:t>Tamal</a:t>
            </a:r>
            <a:r>
              <a:rPr lang="en-US" dirty="0" smtClean="0"/>
              <a:t>, meet Mr. </a:t>
            </a:r>
            <a:r>
              <a:rPr lang="en-US" dirty="0" err="1" smtClean="0"/>
              <a:t>Saha</a:t>
            </a:r>
            <a:r>
              <a:rPr lang="en-US" dirty="0" smtClean="0"/>
              <a:t> and Mrs. </a:t>
            </a:r>
            <a:r>
              <a:rPr lang="en-US" dirty="0" err="1" smtClean="0"/>
              <a:t>Haider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And this is Ms. Smith. She’s a new English teacher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9" y="-55079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 rot="15580646">
            <a:off x="221559" y="1510711"/>
            <a:ext cx="1147252" cy="1153134"/>
          </a:xfrm>
          <a:prstGeom prst="wedgeEllipseCallout">
            <a:avLst>
              <a:gd name="adj1" fmla="val -21806"/>
              <a:gd name="adj2" fmla="val 101493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5" y="1563639"/>
            <a:ext cx="1076326" cy="1031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396185" y="3291830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75075" y="1563638"/>
            <a:ext cx="6014408" cy="654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Ms Smith : Hello, </a:t>
            </a:r>
            <a:r>
              <a:rPr lang="en-GB" dirty="0" err="1" smtClean="0"/>
              <a:t>Tamal</a:t>
            </a:r>
            <a:r>
              <a:rPr lang="en-GB" dirty="0" smtClean="0"/>
              <a:t>. Nice to meet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3379634"/>
            <a:ext cx="6496273" cy="6780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err="1" smtClean="0"/>
              <a:t>Tamal</a:t>
            </a:r>
            <a:r>
              <a:rPr lang="en-GB" dirty="0" smtClean="0"/>
              <a:t> : Hello, everybody ! Nice meeting you too.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319" y="4318887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American Crew - Official Supplier to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American Crew - Official Supplier to 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859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73150"/>
            <a:ext cx="6324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02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491682" y="-18735"/>
            <a:ext cx="9601200" cy="5238750"/>
            <a:chOff x="-457200" y="-47625"/>
            <a:chExt cx="9601200" cy="5238750"/>
          </a:xfrm>
        </p:grpSpPr>
        <p:pic>
          <p:nvPicPr>
            <p:cNvPr id="4" name="Picture 2" descr="Free borders at Gifstop.co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457200" y="-6035"/>
              <a:ext cx="9102211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1428750"/>
              <a:ext cx="6309852" cy="3108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Matain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Govt. Primary School</a:t>
              </a:r>
            </a:p>
            <a:p>
              <a:pPr>
                <a:defRPr/>
              </a:pPr>
              <a:r>
                <a:rPr lang="en-US" sz="3200" smtClean="0">
                  <a:solidFill>
                    <a:schemeClr val="tx1"/>
                  </a:solidFill>
                </a:rPr>
                <a:t>Hajiganj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3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6" name="12-Point Star 5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8201" r="8518" b="26137"/>
          <a:stretch/>
        </p:blipFill>
        <p:spPr>
          <a:xfrm>
            <a:off x="1979712" y="1491630"/>
            <a:ext cx="4536504" cy="299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90395" y="843558"/>
            <a:ext cx="5904656" cy="607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Practise the conversation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42221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09550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 smtClean="0"/>
              <a:t>1.Where are Andy and </a:t>
            </a:r>
            <a:r>
              <a:rPr lang="en-GB" dirty="0" err="1" smtClean="0"/>
              <a:t>Tomal</a:t>
            </a:r>
            <a:r>
              <a:rPr lang="en-GB" dirty="0" smtClean="0"/>
              <a:t> ?</a:t>
            </a:r>
          </a:p>
          <a:p>
            <a:pPr>
              <a:defRPr/>
            </a:pPr>
            <a:r>
              <a:rPr lang="en-GB" dirty="0" smtClean="0"/>
              <a:t>2. How is </a:t>
            </a:r>
            <a:r>
              <a:rPr lang="en-GB" dirty="0" err="1" smtClean="0"/>
              <a:t>Tamal’s</a:t>
            </a:r>
            <a:r>
              <a:rPr lang="en-GB" dirty="0" smtClean="0"/>
              <a:t> grandmother now?</a:t>
            </a:r>
          </a:p>
          <a:p>
            <a:pPr>
              <a:defRPr/>
            </a:pPr>
            <a:r>
              <a:rPr lang="en-GB" dirty="0" smtClean="0"/>
              <a:t>3.Who are the new person there?</a:t>
            </a:r>
            <a:endParaRPr lang="en-GB" dirty="0"/>
          </a:p>
          <a:p>
            <a:pPr>
              <a:defRPr/>
            </a:pPr>
            <a:r>
              <a:rPr lang="en-GB" dirty="0" smtClean="0"/>
              <a:t>4.What is Ms Smith ?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84582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>
              <a:defRPr/>
            </a:pPr>
            <a:r>
              <a:rPr lang="en-GB" dirty="0" smtClean="0"/>
              <a:t>1.Andy and </a:t>
            </a:r>
            <a:r>
              <a:rPr lang="en-GB" dirty="0" err="1" smtClean="0"/>
              <a:t>Tamal</a:t>
            </a:r>
            <a:r>
              <a:rPr lang="en-GB" dirty="0" smtClean="0"/>
              <a:t> are in the book fair.</a:t>
            </a:r>
            <a:endParaRPr lang="en-GB" dirty="0"/>
          </a:p>
          <a:p>
            <a:pPr>
              <a:defRPr/>
            </a:pPr>
            <a:r>
              <a:rPr lang="en-GB" dirty="0" smtClean="0"/>
              <a:t>2.Tamal’s grandmother is fine now.</a:t>
            </a:r>
            <a:endParaRPr lang="en-GB" dirty="0"/>
          </a:p>
          <a:p>
            <a:pPr>
              <a:defRPr/>
            </a:pPr>
            <a:r>
              <a:rPr lang="en-GB" dirty="0" smtClean="0"/>
              <a:t>3.Mr. </a:t>
            </a:r>
            <a:r>
              <a:rPr lang="en-GB" dirty="0" err="1" smtClean="0"/>
              <a:t>Saha,Mrs</a:t>
            </a:r>
            <a:r>
              <a:rPr lang="en-GB" dirty="0" smtClean="0"/>
              <a:t>. </a:t>
            </a:r>
            <a:r>
              <a:rPr lang="en-GB" dirty="0" err="1" smtClean="0"/>
              <a:t>Haider</a:t>
            </a:r>
            <a:r>
              <a:rPr lang="en-GB" dirty="0" smtClean="0"/>
              <a:t> and Ms Smith are the new person.</a:t>
            </a:r>
            <a:endParaRPr lang="en-GB" dirty="0"/>
          </a:p>
          <a:p>
            <a:pPr>
              <a:defRPr/>
            </a:pPr>
            <a:r>
              <a:rPr lang="en-GB" dirty="0" smtClean="0"/>
              <a:t>4.Ms Smith is a new English teacher.</a:t>
            </a:r>
            <a:endParaRPr lang="en-GB" dirty="0"/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6"/>
          <p:cNvSpPr>
            <a:spLocks noChangeArrowheads="1"/>
          </p:cNvSpPr>
          <p:nvPr/>
        </p:nvSpPr>
        <p:spPr bwMode="auto">
          <a:xfrm>
            <a:off x="1752600" y="209550"/>
            <a:ext cx="5378450" cy="1109663"/>
          </a:xfrm>
          <a:prstGeom prst="bevel">
            <a:avLst>
              <a:gd name="adj" fmla="val 1053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Bingo game</a:t>
            </a:r>
            <a:endParaRPr lang="en-GB" sz="600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280986" y="149633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everybody</a:t>
            </a:r>
            <a:endParaRPr lang="en-GB" dirty="0"/>
          </a:p>
        </p:txBody>
      </p:sp>
      <p:sp>
        <p:nvSpPr>
          <p:cNvPr id="6" name="Frame 5"/>
          <p:cNvSpPr/>
          <p:nvPr/>
        </p:nvSpPr>
        <p:spPr bwMode="auto">
          <a:xfrm>
            <a:off x="280986" y="25399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meet</a:t>
            </a:r>
            <a:endParaRPr lang="en-GB" dirty="0"/>
          </a:p>
        </p:txBody>
      </p:sp>
      <p:sp>
        <p:nvSpPr>
          <p:cNvPr id="7" name="Frame 6"/>
          <p:cNvSpPr/>
          <p:nvPr/>
        </p:nvSpPr>
        <p:spPr bwMode="auto">
          <a:xfrm>
            <a:off x="2667000" y="27812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colleague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 bwMode="auto">
          <a:xfrm>
            <a:off x="2555776" y="1562098"/>
            <a:ext cx="1711424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fine</a:t>
            </a:r>
            <a:endParaRPr lang="en-GB" dirty="0"/>
          </a:p>
        </p:txBody>
      </p:sp>
      <p:sp>
        <p:nvSpPr>
          <p:cNvPr id="9" name="Frame 8"/>
          <p:cNvSpPr/>
          <p:nvPr/>
        </p:nvSpPr>
        <p:spPr bwMode="auto">
          <a:xfrm>
            <a:off x="280986" y="363855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introduce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5029200" y="15620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hello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5029200" y="278129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7215187" y="1428293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7194323" y="2660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chat</a:t>
            </a:r>
            <a:endParaRPr lang="en-GB" dirty="0"/>
          </a:p>
        </p:txBody>
      </p:sp>
      <p:sp>
        <p:nvSpPr>
          <p:cNvPr id="14" name="Frame 13"/>
          <p:cNvSpPr/>
          <p:nvPr/>
        </p:nvSpPr>
        <p:spPr bwMode="auto">
          <a:xfrm>
            <a:off x="7215187" y="37591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come</a:t>
            </a:r>
            <a:endParaRPr lang="en-GB" dirty="0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676400" y="895350"/>
            <a:ext cx="5791200" cy="1533525"/>
          </a:xfrm>
          <a:prstGeom prst="bevel">
            <a:avLst>
              <a:gd name="adj" fmla="val 1528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GB" sz="4800">
                <a:solidFill>
                  <a:schemeClr val="bg1"/>
                </a:solidFill>
              </a:rPr>
              <a:t>One day one word</a:t>
            </a:r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1898011" y="3003798"/>
            <a:ext cx="5338286" cy="1114624"/>
          </a:xfrm>
          <a:prstGeom prst="bevel">
            <a:avLst>
              <a:gd name="adj" fmla="val 17565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chat-</a:t>
            </a:r>
            <a:r>
              <a:rPr lang="en-GB" sz="6000" dirty="0" err="1" smtClean="0">
                <a:solidFill>
                  <a:schemeClr val="bg1"/>
                </a:solidFill>
              </a:rPr>
              <a:t>খোশগল্প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1993446"/>
            <a:ext cx="5029200" cy="2362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That’s all for today.</a:t>
            </a:r>
            <a:endParaRPr lang="en-GB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0353">
            <a:off x="3438525" y="677863"/>
            <a:ext cx="264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588" y="884406"/>
            <a:ext cx="33408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:3-4</a:t>
            </a:r>
          </a:p>
          <a:p>
            <a:pPr>
              <a:defRPr/>
            </a:pPr>
            <a:r>
              <a:rPr lang="en-US" sz="3200" dirty="0" smtClean="0"/>
              <a:t>Unit:2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Activity: D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7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3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42913"/>
            <a:ext cx="27130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8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50" y="112713"/>
            <a:ext cx="68008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0550"/>
            <a:ext cx="8839200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intonation.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Writing:5.1.3-read silently with understanding dialogue.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37195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What can you see in the picture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516" y="4299942"/>
            <a:ext cx="8784976" cy="729372"/>
          </a:xfrm>
          <a:prstGeom prst="rect">
            <a:avLst/>
          </a:prstGeom>
          <a:gradFill>
            <a:gsLst>
              <a:gs pos="0">
                <a:srgbClr val="A603AB"/>
              </a:gs>
              <a:gs pos="8000">
                <a:srgbClr val="0819FB"/>
              </a:gs>
              <a:gs pos="35001">
                <a:srgbClr val="1A8D48"/>
              </a:gs>
              <a:gs pos="67000">
                <a:srgbClr val="FFFF00"/>
              </a:gs>
              <a:gs pos="80000">
                <a:srgbClr val="EE3F17"/>
              </a:gs>
              <a:gs pos="93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can see here many people are in the book fair.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04" y="123478"/>
            <a:ext cx="6051574" cy="3998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35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-9331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75316"/>
            <a:ext cx="6248400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is  </a:t>
            </a:r>
            <a:r>
              <a:rPr lang="en-GB" dirty="0" smtClean="0"/>
              <a:t>See you 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7" name="Picture 10" descr="Flowers Clipar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8213"/>
            <a:ext cx="42005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47638" y="2317750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7000" fill="hold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4.32932E-6 C 0.00625 -0.03391 0.01754 -0.06383 0.02222 -0.09867 C 0.02292 -0.12889 0.0224 -0.14554 0.02587 -0.17113 C 0.02483 -0.21523 0.02952 -0.22664 0.00868 -0.23897 C 0.00208 -0.23836 -0.00469 -0.23959 -0.01111 -0.23681 C -0.01232 -0.2362 -0.0118 -0.2325 -0.01232 -0.23034 C -0.0184 -0.20814 -0.01042 -0.24576 -0.01719 -0.2106 C -0.01771 -0.20844 -0.01857 -0.20382 -0.01857 -0.20351 C -0.01771 -0.17329 -0.0243 -0.14554 -0.00746 -0.13814 C -0.00017 -0.12581 0.01441 -0.13228 0.02344 -0.13382 C 0.02917 -0.14862 0.02761 -0.14184 0.02969 -0.15356 C 0.02934 -0.16898 0.02847 -0.21492 0.02847 -0.1995 C 0.02847 -0.19457 0.02327 -0.13444 0.03577 -0.12704 C 0.03872 -0.12766 0.04219 -0.12611 0.04445 -0.1292 C 0.04653 -0.13197 0.04601 -0.13814 0.04688 -0.14246 C 0.04722 -0.14461 0.04809 -0.14893 0.04809 -0.14862 C 0.04774 -0.16065 0.0474 -0.17237 0.04688 -0.18408 C 0.0467 -0.18933 0.04566 -0.20474 0.04566 -0.1995 C 0.04566 -0.13475 0.03698 -0.14708 0.0507 -0.13166 C 0.05556 -0.14461 0.05625 -0.16281 0.05799 -0.17761 C 0.05833 -0.16373 0.05608 -0.14862 0.0592 -0.13598 C 0.06129 -0.12796 0.06111 -0.15325 0.06181 -0.16219 C 0.06268 -0.17237 0.05972 -0.18655 0.06424 -0.19303 C 0.06545 -0.19488 0.06754 -0.19457 0.0691 -0.19519 C 0.07761 -0.18563 0.08559 -0.17329 0.08889 -0.15572 C 0.09288 -0.16651 0.0934 -0.17483 0.09514 -0.1884 C 0.09549 -0.19642 0.09636 -0.20474 0.09636 -0.21276 C 0.09636 -0.21739 0.09514 -0.20413 0.09514 -0.1995 C 0.09566 -0.18963 0.08733 -0.16959 0.08889 -0.15572 C 0.09045 -0.14184 0.10191 -0.12488 0.10504 -0.11625 C 0.10816 -0.10761 0.10955 -0.10021 0.10747 -0.10299 C 0.11563 -0.1036 0.08455 -0.13197 0.09271 -0.13351 C 0.09393 -0.13382 0.12969 -0.10669 0.12847 -0.1073 C 0.12639 -0.10823 0.09219 -0.13721 0.09011 -0.13814 C 0.08681 -0.13937 0.1125 -0.1147 0.1099 -0.11625 C 0.10712 -0.11779 0.10486 -0.1221 0.10243 -0.12488 C 0.10122 -0.12642 0.09879 -0.1292 0.09879 -0.12889 C 0.09323 -0.14431 0.09618 -0.13876 0.09132 -0.14677 C 0.09045 -0.15109 0.08976 -0.15572 0.08889 -0.16003 C 0.08785 -0.16589 0.08646 -0.17761 0.08646 -0.1773 C 0.08681 -0.18285 0.09462 -0.22602 0.09636 -0.23003 C 0.09757 -0.23311 0.07205 -0.1995 0.07413 -0.1995 C 0.07986 -0.1995 0.10538 -0.19364 0.11111 -0.19303 C 0.11181 -0.17453 0.11129 -0.13506 0.12465 -0.12704 C 0.13264 -0.11378 0.14028 -0.1184 0.14445 -0.13382 C 0.14358 -0.14801 0.14393 -0.15726 0.13958 -0.16867 C 0.13524 -0.19241 0.14202 -0.15726 0.13577 -0.18193 C 0.13177 -0.19765 0.13594 -0.19611 0.12587 -0.20166 C 0.11198 -0.19827 0.12101 -0.20166 0.11354 -0.1884 C 0.11181 -0.17884 0.11094 -0.17422 0.11233 -0.16435 C 0.11458 -0.17699 0.12049 -0.1847 0.12726 -0.1884 C 0.13143 -0.19642 0.13768 -0.19611 0.14323 -0.1995 C 0.14393 -0.19919 0.15781 -0.19611 0.1592 -0.19519 C 0.16059 -0.19426 0.16163 -0.1921 0.16302 -0.19087 C 0.16424 -0.18994 0.16667 -0.18624 0.16667 -0.1884 C 0.16667 -0.19241 0.15261 -0.20135 0.15191 -0.20166 C 0.1507 -0.20228 0.14809 -0.20382 0.14809 -0.20351 C 0.13768 -0.20012 0.13958 -0.19827 0.13455 -0.18408 C 0.13368 -0.17237 0.1316 -0.15572 0.13455 -0.14461 C 0.13611 -0.13906 0.14549 -0.13166 0.14948 -0.1292 C 0.15382 -0.15325 0.14705 -0.11779 0.15313 -0.14246 C 0.15538 -0.1514 0.15625 -0.16157 0.15799 -0.17113 C 0.15833 -0.17915 0.15868 -0.18717 0.1592 -0.19519 C 0.15955 -0.20104 0.16059 -0.21862 0.16059 -0.21276 C 0.16059 -0.17792 0.15955 -0.17237 0.15677 -0.14246 C 0.15903 -0.10299 0.15729 -0.12704 0.16667 -0.13814 C 0.16945 -0.15325 0.16545 -0.13506 0.1717 -0.1514 C 0.17327 -0.15541 0.17379 -0.16034 0.17535 -0.16435 C 0.17656 -0.17268 0.17865 -0.17823 0.18021 -0.18624 C 0.17934 -0.1884 0.17899 -0.19149 0.17778 -0.19303 C 0.17552 -0.19549 0.17031 -0.19734 0.17031 -0.19704 C 0.16476 -0.21214 0.175 -0.20505 0.18021 -0.20382 C 0.18316 -0.19889 0.18368 -0.19364 0.18646 -0.1884 C 0.18733 -0.18378 0.18941 -0.18008 0.19011 -0.17545 C 0.19184 -0.16281 0.19184 -0.15078 0.19393 -0.13814 C 0.19254 -0.18162 0.19879 -0.17761 0.18403 -0.18408 C 0.17431 -0.18193 0.17136 -0.18316 0.1691 -0.16651 C 0.16945 -0.16065 0.16719 -0.15078 0.17031 -0.14893 C 0.18802 -0.13814 0.18993 -0.14431 0.19757 -0.15787 C 0.19913 -0.16589 0.20122 -0.17144 0.20243 -0.17977 C 0.20452 -0.16898 0.20625 -0.15818 0.20747 -0.14677 C 0.21215 -0.15572 0.21389 -0.1662 0.21615 -0.17761 C 0.21702 -0.18193 0.21771 -0.18655 0.21858 -0.19087 C 0.21893 -0.19303 0.21979 -0.19734 0.21979 -0.19704 C 0.21979 -0.19734 0.21893 -0.19303 0.21858 -0.19087 C 0.21702 -0.18285 0.21563 -0.17823 0.21354 -0.17113 C 0.20833 -0.15294 0.20781 -0.13228 0.20243 -0.11409 C 0.20156 -0.10083 0.20174 -0.08757 0.2 -0.07462 C 0.19965 -0.07153 0.19879 -0.06259 0.19879 -0.06568 C 0.19879 -0.08911 0.20504 -0.11347 0.20868 -0.13598 C 0.20972 -0.14215 0.21163 -0.16003 0.21476 -0.16435 C 0.21806 -0.16867 0.22448 -0.17175 0.22847 -0.17329 C 0.23733 -0.18378 0.23316 -0.17977 0.2408 -0.18624 C 0.24427 -0.19272 0.24618 -0.19488 0.24445 -0.20382 C 0.23281 -0.20197 0.22813 -0.20474 0.22222 -0.1884 C 0.22309 -0.18193 0.22257 -0.17453 0.22465 -0.16867 C 0.22726 -0.16096 0.23594 -0.15572 0.2408 -0.15356 C 0.24601 -0.14369 0.24427 -0.13937 0.24323 -0.12488 C 0.23785 -0.1255 0.23212 -0.12303 0.22726 -0.12704 C 0.22483 -0.12889 0.22465 -0.1403 0.22465 -0.13999 C 0.23577 -0.15849 0.25799 -0.12581 0.26302 -0.15356 C 0.26268 -0.17699 0.2625 -0.20012 0.26181 -0.22355 C 0.26163 -0.22664 0.26198 -0.23404 0.26059 -0.2325 C 0.25833 -0.23003 0.25886 -0.22355 0.25799 -0.21924 C 0.25833 -0.20382 0.25851 -0.18871 0.2592 -0.17329 C 0.25938 -0.16898 0.26181 -0.16127 0.26424 -0.16003 C 0.26823 -0.15787 0.2724 -0.15849 0.27656 -0.15787 C 0.27952 -0.15849 0.28264 -0.15787 0.28524 -0.16003 C 0.28941 -0.16373 0.29045 -0.1773 0.29132 -0.18408 C 0.29097 -0.18778 0.29097 -0.19179 0.29011 -0.19519 C 0.28889 -0.19981 0.28524 -0.20814 0.28524 -0.20783 C 0.27587 -0.20289 0.27795 -0.20783 0.2717 -0.19087 C 0.27031 -0.18686 0.26997 -0.18193 0.2691 -0.17761 C 0.26875 -0.17545 0.26788 -0.17113 0.26788 -0.17083 C 0.26858 -0.15664 0.26615 -0.14276 0.27413 -0.13814 C 0.28021 -0.13105 0.28785 -0.11995 0.29636 -0.13598 C 0.30035 -0.14338 0.29549 -0.15633 0.29514 -0.16651 C 0.29549 -0.17391 0.29497 -0.18162 0.29636 -0.1884 C 0.2967 -0.19056 0.30938 -0.19488 0.3099 -0.19519 C 0.32118 -0.20875 0.31007 -0.20659 0.29879 -0.20814 C 0.29722 -0.20012 0.29601 -0.19642 0.29879 -0.18624 C 0.29931 -0.18408 0.30122 -0.18501 0.30243 -0.18408 C 0.30538 -0.18162 0.30781 -0.17792 0.3099 -0.17329 C 0.3132 -0.16589 0.31372 -0.15787 0.31476 -0.14893 C 0.31441 -0.14616 0.31511 -0.14091 0.31354 -0.1403 C 0.29913 -0.13536 0.29358 -0.13475 0.29757 -0.1514 C 0.29913 -0.15787 0.30399 -0.16466 0.30625 -0.16867 C 0.30729 -0.17052 0.30747 -0.17391 0.30868 -0.17545 C 0.31198 -0.17915 0.31615 -0.17977 0.31979 -0.18193 C 0.32934 -0.18748 0.31736 -0.18069 0.32726 -0.18624 C 0.32847 -0.18686 0.3309 -0.1884 0.3309 -0.18809 C 0.33316 -0.19149 0.34115 -0.20104 0.33577 -0.20814 C 0.33386 -0.2106 0.3309 -0.20968 0.32847 -0.2106 C 0.32552 -0.20968 0.32205 -0.21153 0.31979 -0.20814 C 0.31719 -0.20413 0.31962 -0.17638 0.31979 -0.17545 C 0.32049 -0.17237 0.32327 -0.17298 0.32465 -0.17113 C 0.32691 -0.16805 0.3309 -0.16003 0.3309 -0.15972 C 0.33299 -0.14893 0.33455 -0.13598 0.32726 -0.13166 C 0.32518 -0.13228 0.32292 -0.13228 0.32101 -0.13382 C 0.31945 -0.13506 0.31649 -0.13783 0.31736 -0.1403 C 0.31875 -0.14431 0.32257 -0.14215 0.32465 -0.14461 C 0.32952 -0.15017 0.32708 -0.14801 0.33212 -0.1514 C 0.33333 -0.15356 0.33438 -0.15633 0.33577 -0.15787 C 0.33681 -0.15911 0.33854 -0.15849 0.33958 -0.16003 C 0.34045 -0.16157 0.34011 -0.16466 0.3408 -0.16651 C 0.34132 -0.16836 0.34236 -0.16959 0.34323 -0.17113 C 0.34462 -0.17884 0.34583 -0.21338 0.34202 -0.19303 C 0.34167 -0.18871 0.34132 -0.18408 0.3408 -0.17977 C 0.34011 -0.17514 0.33837 -0.16651 0.33837 -0.1662 C 0.33872 -0.16003 0.33837 -0.15294 0.33958 -0.14677 C 0.34097 -0.13968 0.3507 -0.13598 0.3507 -0.13567 C 0.35903 -0.14091 0.35608 -0.13721 0.36059 -0.14461 C 0.36389 -0.16281 0.36597 -0.20135 0.35434 -0.20814 C 0.35226 -0.20752 0.35 -0.20783 0.34809 -0.20598 C 0.34688 -0.20474 0.34462 -0.20135 0.34566 -0.1995 C 0.34688 -0.19734 0.34896 -0.20104 0.3507 -0.20166 C 0.35747 -0.20968 0.36372 -0.2069 0.3691 -0.19734 C 0.37518 -0.1662 0.37153 -0.18871 0.37292 -0.12704 C 0.37327 -0.13506 0.37431 -0.18439 0.37778 -0.19519 C 0.37986 -0.20197 0.38177 -0.20197 0.38524 -0.20382 C 0.39063 -0.19734 0.39097 -0.18809 0.39254 -0.17761 C 0.39219 -0.16065 0.39132 -0.144 0.39132 -0.12704 C 0.39132 -0.12334 0.39063 -0.11779 0.39254 -0.11625 C 0.39254 -0.11594 0.39601 -0.13906 0.39636 -0.1403 C 0.39879 -0.15017 0.40174 -0.16219 0.40504 -0.17113 C 0.40712 -0.18254 0.40851 -0.19364 0.41233 -0.20382 C 0.4132 -0.20814 0.41389 -0.21276 0.41476 -0.21708 C 0.41563 -0.22201 0.41424 -0.20659 0.41354 -0.20166 C 0.41302 -0.19704 0.41111 -0.1884 0.41111 -0.18809 C 0.41077 -0.18347 0.41077 -0.17823 0.4099 -0.17329 C 0.40955 -0.17083 0.40781 -0.16898 0.40747 -0.16651 C 0.4066 -0.16003 0.40677 -0.15325 0.40625 -0.14677 C 0.4059 -0.14307 0.40365 -0.13351 0.40504 -0.13598 C 0.4092 -0.14338 0.40677 -0.16558 0.41233 -0.17113 C 0.41632 -0.17545 0.43143 -0.17853 0.43577 -0.17977 C 0.44028 -0.18501 0.44271 -0.1847 0.44566 -0.19303 C 0.4441 -0.2069 0.44549 -0.21245 0.43698 -0.20814 C 0.42899 -0.19395 0.42674 -0.17391 0.43577 -0.15787 C 0.43403 -0.12087 0.43785 -0.13197 0.42726 -0.13814 C 0.43438 -0.14677 0.44462 -0.14986 0.45313 -0.15356 C 0.45556 -0.15633 0.45816 -0.15942 0.46059 -0.16219 C 0.46181 -0.16373 0.46424 -0.16651 0.46424 -0.1662 C 0.47066 -0.20166 0.4658 -0.17083 0.4691 -0.20598 C 0.46945 -0.20906 0.47049 -0.21615 0.47292 -0.21708 C 0.47778 -0.21893 0.48281 -0.21862 0.48768 -0.21924 C 0.49583 -0.22417 0.48924 -0.22756 0.48524 -0.23034 C 0.47865 -0.22725 0.47431 -0.22355 0.4717 -0.2106 C 0.47083 -0.20629 0.4691 -0.19734 0.4691 -0.19704 C 0.47118 -0.18223 0.475 -0.18316 0.48281 -0.17977 C 0.48542 -0.16558 0.49636 -0.14215 0.48143 -0.13382 C 0.47656 -0.13444 0.47153 -0.13475 0.46667 -0.13598 C 0.46545 -0.13629 0.46302 -0.13598 0.46302 -0.13814 C 0.46302 -0.14061 0.46528 -0.14153 0.46667 -0.14246 C 0.4691 -0.14431 0.4717 -0.14523 0.47413 -0.14677 C 0.47535 -0.14739 0.47778 -0.14893 0.47778 -0.14862 C 0.48299 -0.15541 0.48941 -0.15726 0.49514 -0.16219 C 0.5 -0.17514 0.51024 -0.17915 0.51858 -0.18193 C 0.51893 -0.18408 0.51997 -0.18624 0.51979 -0.1884 C 0.51927 -0.19334 0.51354 -0.20012 0.51111 -0.20166 C 0.50486 -0.1995 0.50191 -0.1995 0.5 -0.1884 C 0.50035 -0.17391 0.49896 -0.15849 0.50122 -0.14461 C 0.50208 -0.13968 0.50625 -0.13876 0.50868 -0.13598 C 0.5099 -0.13444 0.51233 -0.13166 0.51233 -0.13136 C 0.52622 -0.13413 0.5283 -0.12981 0.52587 -0.15356 C 0.52552 -0.15726 0.525 -0.16065 0.52465 -0.16435 C 0.53629 -0.17422 0.54167 -0.16281 0.55313 -0.17298 C 0.55747 -0.17699 0.56129 -0.18408 0.56059 -0.19272 C 0.5599 -0.20228 0.55625 -0.20629 0.55191 -0.20814 C 0.54028 -0.20659 0.53681 -0.218 0.53212 -0.20166 C 0.53177 -0.19858 0.53021 -0.18933 0.52969 -0.18624 C 0.52899 -0.18193 0.52726 -0.17329 0.52726 -0.17298 C 0.52778 -0.16127 0.52587 -0.14924 0.5309 -0.1403 C 0.53368 -0.13536 0.54202 -0.13166 0.54202 -0.13136 C 0.54479 -0.13259 0.55261 -0.13444 0.55556 -0.13598 C 0.55816 -0.13721 0.56302 -0.1403 0.56302 -0.13999 C 0.5691 -0.15664 0.56736 -0.18994 0.56788 -0.20598 C 0.56875 -0.2032 0.56927 -0.20012 0.57031 -0.19734 C 0.57101 -0.19549 0.5724 -0.19488 0.57292 -0.19303 C 0.57413 -0.18902 0.57448 -0.18408 0.57535 -0.17977 C 0.5757 -0.17761 0.57656 -0.17329 0.57656 -0.17298 C 0.57691 -0.16589 0.57726 -0.1588 0.57778 -0.1514 C 0.57813 -0.1477 0.57708 -0.14153 0.57899 -0.1403 C 0.58073 -0.13906 0.58056 -0.14616 0.58143 -0.14893 C 0.58472 -0.1588 0.58958 -0.17915 0.59393 -0.18624 C 0.59809 -0.20937 0.59497 -0.19981 0.58889 -0.1884 C 0.58611 -0.1736 0.58281 -0.16281 0.57899 -0.14893 C 0.57535 -0.13536 0.57535 -0.11748 0.57413 -0.10299 C 0.57327 -0.09281 0.5724 -0.08264 0.5717 -0.07246 C 0.57118 -0.0629 0.57031 -0.03422 0.57031 -0.04378 C 0.57031 -0.05951 0.5717 -0.11686 0.57778 -0.13382 C 0.57934 -0.14492 0.58247 -0.1551 0.58768 -0.16219 C 0.59011 -0.16558 0.59514 -0.17113 0.59514 -0.17083 C 0.5967 -0.17545 0.59913 -0.17915 0.6 -0.18408 C 0.60035 -0.18624 0.60243 -0.19179 0.60122 -0.19087 C 0.59861 -0.18871 0.59514 -0.17977 0.59514 -0.17946 C 0.59323 -0.15942 0.58993 -0.14461 0.59514 -0.12272 C 0.59636 -0.11779 0.60243 -0.11409 0.60243 -0.11378 C 0.60781 -0.1147 0.61337 -0.11378 0.61858 -0.11625 C 0.61997 -0.11686 0.62101 -0.12025 0.62101 -0.12272 C 0.62136 -0.13845 0.62327 -0.17021 0.61476 -0.18408 C 0.61268 -0.1958 0.61458 -0.18963 0.60625 -0.1995 C 0.60399 -0.20197 0.59879 -0.20382 0.59879 -0.20351 C 0.59514 -0.17823 0.59948 -0.18624 0.61476 -0.1884 C 0.61493 -0.18871 0.62049 -0.19919 0.62101 -0.19734 C 0.62396 -0.18655 0.62188 -0.16219 0.62587 -0.14893 C 0.62674 -0.14616 0.62726 -0.14276 0.62847 -0.1403 C 0.63021 -0.13629 0.63455 -0.1292 0.63455 -0.12889 C 0.64479 -0.13413 0.64132 -0.15202 0.64202 -0.17113 C 0.64375 -0.16096 0.64445 -0.15078 0.64566 -0.1403 C 0.65469 -0.14338 0.65035 -0.13968 0.65799 -0.15356 C 0.66007 -0.15726 0.66302 -0.16651 0.66302 -0.1662 C 0.66389 -0.17113 0.66632 -0.17483 0.66667 -0.17977 C 0.66806 -0.20074 0.6691 -0.24329 0.6691 -0.24298 C 0.66788 -0.15078 0.68507 -0.1514 0.66667 -0.1514 " pathEditMode="relative" rAng="0" ptsTypes="ffffffffffffffffffffffffffffaaffffffffffffffffffffffffffffffffffffffffffffffffffffffffffffffffffffffffffffffffffffffffffffffffffffffffffffffffffffffffffffffffffffffffffffffffffffffffffffffffffffffffffffffffffffffffffffffffffffffffffffffff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38" y="-123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7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4.32932E-6 C 0.00625 -0.03391 0.01754 -0.06383 0.02222 -0.09867 C 0.02292 -0.12889 0.0224 -0.14554 0.02587 -0.17113 C 0.02483 -0.21523 0.02952 -0.22664 0.00868 -0.23897 C 0.00208 -0.23836 -0.00469 -0.23959 -0.01111 -0.23681 C -0.01232 -0.2362 -0.0118 -0.2325 -0.01232 -0.23034 C -0.0184 -0.20814 -0.01042 -0.24576 -0.01719 -0.2106 C -0.01771 -0.20844 -0.01857 -0.20382 -0.01857 -0.20351 C -0.01771 -0.17329 -0.0243 -0.14554 -0.00746 -0.13814 C -0.00017 -0.12581 0.01441 -0.13228 0.02344 -0.13382 C 0.02917 -0.14862 0.02761 -0.14184 0.02969 -0.15356 C 0.02934 -0.16898 0.02847 -0.21492 0.02847 -0.1995 C 0.02847 -0.19457 0.02327 -0.13444 0.03577 -0.12704 C 0.03872 -0.12766 0.04219 -0.12611 0.04445 -0.1292 C 0.04653 -0.13197 0.04601 -0.13814 0.04688 -0.14246 C 0.04722 -0.14461 0.04809 -0.14893 0.04809 -0.14862 C 0.04774 -0.16065 0.0474 -0.17237 0.04688 -0.18408 C 0.0467 -0.18933 0.04566 -0.20474 0.04566 -0.1995 C 0.04566 -0.13475 0.03698 -0.14708 0.0507 -0.13166 C 0.05556 -0.14461 0.05625 -0.16281 0.05799 -0.17761 C 0.05833 -0.16373 0.05608 -0.14862 0.0592 -0.13598 C 0.06129 -0.12796 0.06111 -0.15325 0.06181 -0.16219 C 0.06268 -0.17237 0.05972 -0.18655 0.06424 -0.19303 C 0.06545 -0.19488 0.06754 -0.19457 0.0691 -0.19519 C 0.07761 -0.18563 0.08559 -0.17329 0.08889 -0.15572 C 0.09288 -0.16651 0.0934 -0.17483 0.09514 -0.1884 C 0.09549 -0.19642 0.09636 -0.20474 0.09636 -0.21276 C 0.09636 -0.21739 0.09514 -0.20413 0.09514 -0.1995 C 0.09566 -0.18963 0.08733 -0.16959 0.08889 -0.15572 C 0.09045 -0.14184 0.10191 -0.12488 0.10504 -0.11625 C 0.10816 -0.10761 0.10955 -0.10021 0.10747 -0.10299 C 0.11563 -0.1036 0.08455 -0.13197 0.09271 -0.13351 C 0.09393 -0.13382 0.12969 -0.10669 0.12847 -0.1073 C 0.12639 -0.10823 0.09219 -0.13721 0.09011 -0.13814 C 0.08681 -0.13937 0.1125 -0.1147 0.1099 -0.11625 C 0.10712 -0.11779 0.10486 -0.1221 0.10243 -0.12488 C 0.10122 -0.12642 0.09879 -0.1292 0.09879 -0.12889 C 0.09323 -0.14431 0.09618 -0.13876 0.09132 -0.14677 C 0.09045 -0.15109 0.08976 -0.15572 0.08889 -0.16003 C 0.08785 -0.16589 0.08646 -0.17761 0.08646 -0.1773 C 0.08681 -0.18285 0.09462 -0.22602 0.09636 -0.23003 C 0.09757 -0.23311 0.07205 -0.1995 0.07413 -0.1995 C 0.07986 -0.1995 0.10538 -0.19364 0.11111 -0.19303 C 0.11181 -0.17453 0.11129 -0.13506 0.12465 -0.12704 C 0.13264 -0.11378 0.14028 -0.1184 0.14445 -0.13382 C 0.14358 -0.14801 0.14393 -0.15726 0.13958 -0.16867 C 0.13524 -0.19241 0.14202 -0.15726 0.13577 -0.18193 C 0.13177 -0.19765 0.13594 -0.19611 0.12587 -0.20166 C 0.11198 -0.19827 0.12101 -0.20166 0.11354 -0.1884 C 0.11181 -0.17884 0.11094 -0.17422 0.11233 -0.16435 C 0.11458 -0.17699 0.12049 -0.1847 0.12726 -0.1884 C 0.13143 -0.19642 0.13768 -0.19611 0.14323 -0.1995 C 0.14393 -0.19919 0.15781 -0.19611 0.1592 -0.19519 C 0.16059 -0.19426 0.16163 -0.1921 0.16302 -0.19087 C 0.16424 -0.18994 0.16667 -0.18624 0.16667 -0.1884 C 0.16667 -0.19241 0.15261 -0.20135 0.15191 -0.20166 C 0.1507 -0.20228 0.14809 -0.20382 0.14809 -0.20351 C 0.13768 -0.20012 0.13958 -0.19827 0.13455 -0.18408 C 0.13368 -0.17237 0.1316 -0.15572 0.13455 -0.14461 C 0.13611 -0.13906 0.14549 -0.13166 0.14948 -0.1292 C 0.15382 -0.15325 0.14705 -0.11779 0.15313 -0.14246 C 0.15538 -0.1514 0.15625 -0.16157 0.15799 -0.17113 C 0.15833 -0.17915 0.15868 -0.18717 0.1592 -0.19519 C 0.15955 -0.20104 0.16059 -0.21862 0.16059 -0.21276 C 0.16059 -0.17792 0.15955 -0.17237 0.15677 -0.14246 C 0.15903 -0.10299 0.15729 -0.12704 0.16667 -0.13814 C 0.16945 -0.15325 0.16545 -0.13506 0.1717 -0.1514 C 0.17327 -0.15541 0.17379 -0.16034 0.17535 -0.16435 C 0.17656 -0.17268 0.17865 -0.17823 0.18021 -0.18624 C 0.17934 -0.1884 0.17899 -0.19149 0.17778 -0.19303 C 0.17552 -0.19549 0.17031 -0.19734 0.17031 -0.19704 C 0.16476 -0.21214 0.175 -0.20505 0.18021 -0.20382 C 0.18316 -0.19889 0.18368 -0.19364 0.18646 -0.1884 C 0.18733 -0.18378 0.18941 -0.18008 0.19011 -0.17545 C 0.19184 -0.16281 0.19184 -0.15078 0.19393 -0.13814 C 0.19254 -0.18162 0.19879 -0.17761 0.18403 -0.18408 C 0.17431 -0.18193 0.17136 -0.18316 0.1691 -0.16651 C 0.16945 -0.16065 0.16719 -0.15078 0.17031 -0.14893 C 0.18802 -0.13814 0.18993 -0.14431 0.19757 -0.15787 C 0.19913 -0.16589 0.20122 -0.17144 0.20243 -0.17977 C 0.20452 -0.16898 0.20625 -0.15818 0.20747 -0.14677 C 0.21215 -0.15572 0.21389 -0.1662 0.21615 -0.17761 C 0.21702 -0.18193 0.21771 -0.18655 0.21858 -0.19087 C 0.21893 -0.19303 0.21979 -0.19734 0.21979 -0.19704 C 0.21979 -0.19734 0.21893 -0.19303 0.21858 -0.19087 C 0.21702 -0.18285 0.21563 -0.17823 0.21354 -0.17113 C 0.20833 -0.15294 0.20781 -0.13228 0.20243 -0.11409 C 0.20156 -0.10083 0.20174 -0.08757 0.2 -0.07462 C 0.19965 -0.07153 0.19879 -0.06259 0.19879 -0.06568 C 0.19879 -0.08911 0.20504 -0.11347 0.20868 -0.13598 C 0.20972 -0.14215 0.21163 -0.16003 0.21476 -0.16435 C 0.21806 -0.16867 0.22448 -0.17175 0.22847 -0.17329 C 0.23733 -0.18378 0.23316 -0.17977 0.2408 -0.18624 C 0.24427 -0.19272 0.24618 -0.19488 0.24445 -0.20382 C 0.23281 -0.20197 0.22813 -0.20474 0.22222 -0.1884 C 0.22309 -0.18193 0.22257 -0.17453 0.22465 -0.16867 C 0.22726 -0.16096 0.23594 -0.15572 0.2408 -0.15356 C 0.24601 -0.14369 0.24427 -0.13937 0.24323 -0.12488 C 0.23785 -0.1255 0.23212 -0.12303 0.22726 -0.12704 C 0.22483 -0.12889 0.22465 -0.1403 0.22465 -0.13999 C 0.23577 -0.15849 0.25799 -0.12581 0.26302 -0.15356 C 0.26268 -0.17699 0.2625 -0.20012 0.26181 -0.22355 C 0.26163 -0.22664 0.26198 -0.23404 0.26059 -0.2325 C 0.25833 -0.23003 0.25886 -0.22355 0.25799 -0.21924 C 0.25833 -0.20382 0.25851 -0.18871 0.2592 -0.17329 C 0.25938 -0.16898 0.26181 -0.16127 0.26424 -0.16003 C 0.26823 -0.15787 0.2724 -0.15849 0.27656 -0.15787 C 0.27952 -0.15849 0.28264 -0.15787 0.28524 -0.16003 C 0.28941 -0.16373 0.29045 -0.1773 0.29132 -0.18408 C 0.29097 -0.18778 0.29097 -0.19179 0.29011 -0.19519 C 0.28889 -0.19981 0.28524 -0.20814 0.28524 -0.20783 C 0.27587 -0.20289 0.27795 -0.20783 0.2717 -0.19087 C 0.27031 -0.18686 0.26997 -0.18193 0.2691 -0.17761 C 0.26875 -0.17545 0.26788 -0.17113 0.26788 -0.17083 C 0.26858 -0.15664 0.26615 -0.14276 0.27413 -0.13814 C 0.28021 -0.13105 0.28785 -0.11995 0.29636 -0.13598 C 0.30035 -0.14338 0.29549 -0.15633 0.29514 -0.16651 C 0.29549 -0.17391 0.29497 -0.18162 0.29636 -0.1884 C 0.2967 -0.19056 0.30938 -0.19488 0.3099 -0.19519 C 0.32118 -0.20875 0.31007 -0.20659 0.29879 -0.20814 C 0.29722 -0.20012 0.29601 -0.19642 0.29879 -0.18624 C 0.29931 -0.18408 0.30122 -0.18501 0.30243 -0.18408 C 0.30538 -0.18162 0.30781 -0.17792 0.3099 -0.17329 C 0.3132 -0.16589 0.31372 -0.15787 0.31476 -0.14893 C 0.31441 -0.14616 0.31511 -0.14091 0.31354 -0.1403 C 0.29913 -0.13536 0.29358 -0.13475 0.29757 -0.1514 C 0.29913 -0.15787 0.30399 -0.16466 0.30625 -0.16867 C 0.30729 -0.17052 0.30747 -0.17391 0.30868 -0.17545 C 0.31198 -0.17915 0.31615 -0.17977 0.31979 -0.18193 C 0.32934 -0.18748 0.31736 -0.18069 0.32726 -0.18624 C 0.32847 -0.18686 0.3309 -0.1884 0.3309 -0.18809 C 0.33316 -0.19149 0.34115 -0.20104 0.33577 -0.20814 C 0.33386 -0.2106 0.3309 -0.20968 0.32847 -0.2106 C 0.32552 -0.20968 0.32205 -0.21153 0.31979 -0.20814 C 0.31719 -0.20413 0.31962 -0.17638 0.31979 -0.17545 C 0.32049 -0.17237 0.32327 -0.17298 0.32465 -0.17113 C 0.32691 -0.16805 0.3309 -0.16003 0.3309 -0.15972 C 0.33299 -0.14893 0.33455 -0.13598 0.32726 -0.13166 C 0.32518 -0.13228 0.32292 -0.13228 0.32101 -0.13382 C 0.31945 -0.13506 0.31649 -0.13783 0.31736 -0.1403 C 0.31875 -0.14431 0.32257 -0.14215 0.32465 -0.14461 C 0.32952 -0.15017 0.32708 -0.14801 0.33212 -0.1514 C 0.33333 -0.15356 0.33438 -0.15633 0.33577 -0.15787 C 0.33681 -0.15911 0.33854 -0.15849 0.33958 -0.16003 C 0.34045 -0.16157 0.34011 -0.16466 0.3408 -0.16651 C 0.34132 -0.16836 0.34236 -0.16959 0.34323 -0.17113 C 0.34462 -0.17884 0.34583 -0.21338 0.34202 -0.19303 C 0.34167 -0.18871 0.34132 -0.18408 0.3408 -0.17977 C 0.34011 -0.17514 0.33837 -0.16651 0.33837 -0.1662 C 0.33872 -0.16003 0.33837 -0.15294 0.33958 -0.14677 C 0.34097 -0.13968 0.3507 -0.13598 0.3507 -0.13567 C 0.35903 -0.14091 0.35608 -0.13721 0.36059 -0.14461 C 0.36389 -0.16281 0.36597 -0.20135 0.35434 -0.20814 C 0.35226 -0.20752 0.35 -0.20783 0.34809 -0.20598 C 0.34688 -0.20474 0.34462 -0.20135 0.34566 -0.1995 C 0.34688 -0.19734 0.34896 -0.20104 0.3507 -0.20166 C 0.35747 -0.20968 0.36372 -0.2069 0.3691 -0.19734 C 0.37518 -0.1662 0.37153 -0.18871 0.37292 -0.12704 C 0.37327 -0.13506 0.37431 -0.18439 0.37778 -0.19519 C 0.37986 -0.20197 0.38177 -0.20197 0.38524 -0.20382 C 0.39063 -0.19734 0.39097 -0.18809 0.39254 -0.17761 C 0.39219 -0.16065 0.39132 -0.144 0.39132 -0.12704 C 0.39132 -0.12334 0.39063 -0.11779 0.39254 -0.11625 C 0.39254 -0.11594 0.39601 -0.13906 0.39636 -0.1403 C 0.39879 -0.15017 0.40174 -0.16219 0.40504 -0.17113 C 0.40712 -0.18254 0.40851 -0.19364 0.41233 -0.20382 C 0.4132 -0.20814 0.41389 -0.21276 0.41476 -0.21708 C 0.41563 -0.22201 0.41424 -0.20659 0.41354 -0.20166 C 0.41302 -0.19704 0.41111 -0.1884 0.41111 -0.18809 C 0.41077 -0.18347 0.41077 -0.17823 0.4099 -0.17329 C 0.40955 -0.17083 0.40781 -0.16898 0.40747 -0.16651 C 0.4066 -0.16003 0.40677 -0.15325 0.40625 -0.14677 C 0.4059 -0.14307 0.40365 -0.13351 0.40504 -0.13598 C 0.4092 -0.14338 0.40677 -0.16558 0.41233 -0.17113 C 0.41632 -0.17545 0.43143 -0.17853 0.43577 -0.17977 C 0.44028 -0.18501 0.44271 -0.1847 0.44566 -0.19303 C 0.4441 -0.2069 0.44549 -0.21245 0.43698 -0.20814 C 0.42899 -0.19395 0.42674 -0.17391 0.43577 -0.15787 C 0.43403 -0.12087 0.43785 -0.13197 0.42726 -0.13814 C 0.43438 -0.14677 0.44462 -0.14986 0.45313 -0.15356 C 0.45556 -0.15633 0.45816 -0.15942 0.46059 -0.16219 C 0.46181 -0.16373 0.46424 -0.16651 0.46424 -0.1662 C 0.47066 -0.20166 0.4658 -0.17083 0.4691 -0.20598 C 0.46945 -0.20906 0.47049 -0.21615 0.47292 -0.21708 C 0.47778 -0.21893 0.48281 -0.21862 0.48768 -0.21924 C 0.49583 -0.22417 0.48924 -0.22756 0.48524 -0.23034 C 0.47865 -0.22725 0.47431 -0.22355 0.4717 -0.2106 C 0.47083 -0.20629 0.4691 -0.19734 0.4691 -0.19704 C 0.47118 -0.18223 0.475 -0.18316 0.48281 -0.17977 C 0.48542 -0.16558 0.49636 -0.14215 0.48143 -0.13382 C 0.47656 -0.13444 0.47153 -0.13475 0.46667 -0.13598 C 0.46545 -0.13629 0.46302 -0.13598 0.46302 -0.13814 C 0.46302 -0.14061 0.46528 -0.14153 0.46667 -0.14246 C 0.4691 -0.14431 0.4717 -0.14523 0.47413 -0.14677 C 0.47535 -0.14739 0.47778 -0.14893 0.47778 -0.14862 C 0.48299 -0.15541 0.48941 -0.15726 0.49514 -0.16219 C 0.5 -0.17514 0.51024 -0.17915 0.51858 -0.18193 C 0.51893 -0.18408 0.51997 -0.18624 0.51979 -0.1884 C 0.51927 -0.19334 0.51354 -0.20012 0.51111 -0.20166 C 0.50486 -0.1995 0.50191 -0.1995 0.5 -0.1884 C 0.50035 -0.17391 0.49896 -0.15849 0.50122 -0.14461 C 0.50208 -0.13968 0.50625 -0.13876 0.50868 -0.13598 C 0.5099 -0.13444 0.51233 -0.13166 0.51233 -0.13136 C 0.52622 -0.13413 0.5283 -0.12981 0.52587 -0.15356 C 0.52552 -0.15726 0.525 -0.16065 0.52465 -0.16435 C 0.53629 -0.17422 0.54167 -0.16281 0.55313 -0.17298 C 0.55747 -0.17699 0.56129 -0.18408 0.56059 -0.19272 C 0.5599 -0.20228 0.55625 -0.20629 0.55191 -0.20814 C 0.54028 -0.20659 0.53681 -0.218 0.53212 -0.20166 C 0.53177 -0.19858 0.53021 -0.18933 0.52969 -0.18624 C 0.52899 -0.18193 0.52726 -0.17329 0.52726 -0.17298 C 0.52778 -0.16127 0.52587 -0.14924 0.5309 -0.1403 C 0.53368 -0.13536 0.54202 -0.13166 0.54202 -0.13136 C 0.54479 -0.13259 0.55261 -0.13444 0.55556 -0.13598 C 0.55816 -0.13721 0.56302 -0.1403 0.56302 -0.13999 C 0.5691 -0.15664 0.56736 -0.18994 0.56788 -0.20598 C 0.56875 -0.2032 0.56927 -0.20012 0.57031 -0.19734 C 0.57101 -0.19549 0.5724 -0.19488 0.57292 -0.19303 C 0.57413 -0.18902 0.57448 -0.18408 0.57535 -0.17977 C 0.5757 -0.17761 0.57656 -0.17329 0.57656 -0.17298 C 0.57691 -0.16589 0.57726 -0.1588 0.57778 -0.1514 C 0.57813 -0.1477 0.57708 -0.14153 0.57899 -0.1403 C 0.58073 -0.13906 0.58056 -0.14616 0.58143 -0.14893 C 0.58472 -0.1588 0.58958 -0.17915 0.59393 -0.18624 C 0.59809 -0.20937 0.59497 -0.19981 0.58889 -0.1884 C 0.58611 -0.1736 0.58281 -0.16281 0.57899 -0.14893 C 0.57535 -0.13536 0.57535 -0.11748 0.57413 -0.10299 C 0.57327 -0.09281 0.5724 -0.08264 0.5717 -0.07246 C 0.57118 -0.0629 0.57031 -0.03422 0.57031 -0.04378 C 0.57031 -0.05951 0.5717 -0.11686 0.57778 -0.13382 C 0.57934 -0.14492 0.58247 -0.1551 0.58768 -0.16219 C 0.59011 -0.16558 0.59514 -0.17113 0.59514 -0.17083 C 0.5967 -0.17545 0.59913 -0.17915 0.6 -0.18408 C 0.60035 -0.18624 0.60243 -0.19179 0.60122 -0.19087 C 0.59861 -0.18871 0.59514 -0.17977 0.59514 -0.17946 C 0.59323 -0.15942 0.58993 -0.14461 0.59514 -0.12272 C 0.59636 -0.11779 0.60243 -0.11409 0.60243 -0.11378 C 0.60781 -0.1147 0.61337 -0.11378 0.61858 -0.11625 C 0.61997 -0.11686 0.62101 -0.12025 0.62101 -0.12272 C 0.62136 -0.13845 0.62327 -0.17021 0.61476 -0.18408 C 0.61268 -0.1958 0.61458 -0.18963 0.60625 -0.1995 C 0.60399 -0.20197 0.59879 -0.20382 0.59879 -0.20351 C 0.59514 -0.17823 0.59948 -0.18624 0.61476 -0.1884 C 0.61493 -0.18871 0.62049 -0.19919 0.62101 -0.19734 C 0.62396 -0.18655 0.62188 -0.16219 0.62587 -0.14893 C 0.62674 -0.14616 0.62726 -0.14276 0.62847 -0.1403 C 0.63021 -0.13629 0.63455 -0.1292 0.63455 -0.12889 C 0.64479 -0.13413 0.64132 -0.15202 0.64202 -0.17113 C 0.64375 -0.16096 0.64445 -0.15078 0.64566 -0.1403 C 0.65469 -0.14338 0.65035 -0.13968 0.65799 -0.15356 C 0.66007 -0.15726 0.66302 -0.16651 0.66302 -0.1662 C 0.66389 -0.17113 0.66632 -0.17483 0.66667 -0.17977 C 0.66806 -0.20074 0.6691 -0.24329 0.6691 -0.24298 C 0.66788 -0.15078 0.68507 -0.1514 0.66667 -0.1514 " pathEditMode="relative" rAng="0" ptsTypes="ffffffffffffffffffffffffffffaaffffffffffffffffffffffffffffffffffffffffffffffffffffffffffffffffffffffffffffffffffffffffffffffffffffffffffffffffffffffffffffffffffffffffffffffffffffffffffffffffffffffffffffffffffffffffffffffffffffffffffffffffffffffffffffffff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38" y="-123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0002692"/>
              </p:ext>
            </p:extLst>
          </p:nvPr>
        </p:nvGraphicFramePr>
        <p:xfrm>
          <a:off x="228600" y="0"/>
          <a:ext cx="86106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51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Meet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see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Nice to meet you.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84" y="391286"/>
            <a:ext cx="4472083" cy="2132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662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colleague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partner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5184576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my  colleague.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35" y="1035050"/>
            <a:ext cx="3818730" cy="1909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42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325</Words>
  <Application>Microsoft Office PowerPoint</Application>
  <PresentationFormat>On-screen Show (16:9)</PresentationFormat>
  <Paragraphs>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</cp:revision>
  <dcterms:created xsi:type="dcterms:W3CDTF">2021-04-23T09:59:41Z</dcterms:created>
  <dcterms:modified xsi:type="dcterms:W3CDTF">2021-05-19T16:40:57Z</dcterms:modified>
</cp:coreProperties>
</file>