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9" r:id="rId2"/>
    <p:sldId id="277" r:id="rId3"/>
    <p:sldId id="268" r:id="rId4"/>
    <p:sldId id="272" r:id="rId5"/>
    <p:sldId id="267" r:id="rId6"/>
    <p:sldId id="271" r:id="rId7"/>
    <p:sldId id="273" r:id="rId8"/>
    <p:sldId id="274" r:id="rId9"/>
    <p:sldId id="260" r:id="rId10"/>
    <p:sldId id="270" r:id="rId11"/>
    <p:sldId id="269" r:id="rId12"/>
    <p:sldId id="275" r:id="rId13"/>
    <p:sldId id="266" r:id="rId14"/>
    <p:sldId id="261" r:id="rId15"/>
    <p:sldId id="262" r:id="rId16"/>
    <p:sldId id="263" r:id="rId17"/>
    <p:sldId id="264" r:id="rId18"/>
  </p:sldIdLst>
  <p:sldSz cx="118872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ADCB98-AEF6-4035-8F32-1F84573B576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8EF032-7027-4F26-BDEE-7B9116950E4F}">
      <dgm:prSet phldrT="[Text]"/>
      <dgm:spPr/>
      <dgm:t>
        <a:bodyPr/>
        <a:lstStyle/>
        <a:p>
          <a:r>
            <a:rPr lang="en-US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হিসাবের</a:t>
          </a:r>
          <a:r>
            <a:rPr lang="en-US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ছক</a:t>
          </a:r>
          <a:r>
            <a:rPr lang="en-US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endParaRPr lang="en-US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03B7DD-E013-4D66-8CDA-F1FFEA82744C}" type="parTrans" cxnId="{828796B0-95A5-4FE0-8DF2-54CFE2EAD6FB}">
      <dgm:prSet/>
      <dgm:spPr/>
      <dgm:t>
        <a:bodyPr/>
        <a:lstStyle/>
        <a:p>
          <a:endParaRPr lang="en-US"/>
        </a:p>
      </dgm:t>
    </dgm:pt>
    <dgm:pt modelId="{C496245F-E255-4DCF-860E-8CB527A8FFA2}" type="sibTrans" cxnId="{828796B0-95A5-4FE0-8DF2-54CFE2EAD6FB}">
      <dgm:prSet/>
      <dgm:spPr/>
      <dgm:t>
        <a:bodyPr/>
        <a:lstStyle/>
        <a:p>
          <a:endParaRPr lang="en-US"/>
        </a:p>
      </dgm:t>
    </dgm:pt>
    <dgm:pt modelId="{0EAB14C2-E1FC-4B9B-AE87-0BE329B6A5C2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চলমান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4935E3-9223-48E9-921F-13416F68F9AA}" type="parTrans" cxnId="{1D541802-2584-4E42-BB63-C42EB6D80FA6}">
      <dgm:prSet/>
      <dgm:spPr/>
      <dgm:t>
        <a:bodyPr/>
        <a:lstStyle/>
        <a:p>
          <a:endParaRPr lang="en-US"/>
        </a:p>
      </dgm:t>
    </dgm:pt>
    <dgm:pt modelId="{4E0A4A7C-4FFF-4897-9D62-2713AB908BC6}" type="sibTrans" cxnId="{1D541802-2584-4E42-BB63-C42EB6D80FA6}">
      <dgm:prSet/>
      <dgm:spPr/>
      <dgm:t>
        <a:bodyPr/>
        <a:lstStyle/>
        <a:p>
          <a:endParaRPr lang="en-US"/>
        </a:p>
      </dgm:t>
    </dgm:pt>
    <dgm:pt modelId="{B4ABE594-E694-4218-9959-40F3E07F6E48}">
      <dgm:prSet phldrT="[Text]"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T-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463681-2186-41B1-95A6-75C4E2DC9581}" type="parTrans" cxnId="{0266D257-5704-4B2C-8C68-2E0D68E1EBC3}">
      <dgm:prSet/>
      <dgm:spPr/>
      <dgm:t>
        <a:bodyPr/>
        <a:lstStyle/>
        <a:p>
          <a:endParaRPr lang="en-US"/>
        </a:p>
      </dgm:t>
    </dgm:pt>
    <dgm:pt modelId="{C6594039-8532-49B2-BE39-2987FD5E675E}" type="sibTrans" cxnId="{0266D257-5704-4B2C-8C68-2E0D68E1EBC3}">
      <dgm:prSet/>
      <dgm:spPr/>
      <dgm:t>
        <a:bodyPr/>
        <a:lstStyle/>
        <a:p>
          <a:endParaRPr lang="en-US"/>
        </a:p>
      </dgm:t>
    </dgm:pt>
    <dgm:pt modelId="{FBBCBA59-6313-4B43-8E64-BD5C86479E3A}" type="pres">
      <dgm:prSet presAssocID="{19ADCB98-AEF6-4035-8F32-1F84573B57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27A21F-F20F-4EC3-AF1C-4D26F59F3ABE}" type="pres">
      <dgm:prSet presAssocID="{728EF032-7027-4F26-BDEE-7B9116950E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5C8B6-B076-48EF-B89E-4C7FF0F11E0C}" type="pres">
      <dgm:prSet presAssocID="{C496245F-E255-4DCF-860E-8CB527A8FFA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9763422-0970-4E2C-9963-4CD6BFDA6D99}" type="pres">
      <dgm:prSet presAssocID="{C496245F-E255-4DCF-860E-8CB527A8FFA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476AAD8-0357-4D87-AB95-5BAD252BE621}" type="pres">
      <dgm:prSet presAssocID="{0EAB14C2-E1FC-4B9B-AE87-0BE329B6A5C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9C689-7785-4C84-A375-F3BC83A4CDE8}" type="pres">
      <dgm:prSet presAssocID="{4E0A4A7C-4FFF-4897-9D62-2713AB908BC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3CE9335-9A64-4142-8A0D-C2B032A138DB}" type="pres">
      <dgm:prSet presAssocID="{4E0A4A7C-4FFF-4897-9D62-2713AB908BC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6A98A38-C1C7-4273-ADC3-4F1F842B1290}" type="pres">
      <dgm:prSet presAssocID="{B4ABE594-E694-4218-9959-40F3E07F6E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AB3F6-A41B-41A8-B542-EA26E3AE5670}" type="pres">
      <dgm:prSet presAssocID="{C6594039-8532-49B2-BE39-2987FD5E675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690EF50-30DD-4401-B889-BEA0649CC93C}" type="pres">
      <dgm:prSet presAssocID="{C6594039-8532-49B2-BE39-2987FD5E675E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BB4EF87-B92F-469F-9C8C-0D1B9D384863}" type="presOf" srcId="{4E0A4A7C-4FFF-4897-9D62-2713AB908BC6}" destId="{1B29C689-7785-4C84-A375-F3BC83A4CDE8}" srcOrd="0" destOrd="0" presId="urn:microsoft.com/office/officeart/2005/8/layout/cycle7"/>
    <dgm:cxn modelId="{F0FD682B-E93A-4D75-A8C5-270F2C4A8EAA}" type="presOf" srcId="{C496245F-E255-4DCF-860E-8CB527A8FFA2}" destId="{99E5C8B6-B076-48EF-B89E-4C7FF0F11E0C}" srcOrd="0" destOrd="0" presId="urn:microsoft.com/office/officeart/2005/8/layout/cycle7"/>
    <dgm:cxn modelId="{02D3CF3D-7207-42B3-8D0B-DA083623AC9F}" type="presOf" srcId="{0EAB14C2-E1FC-4B9B-AE87-0BE329B6A5C2}" destId="{B476AAD8-0357-4D87-AB95-5BAD252BE621}" srcOrd="0" destOrd="0" presId="urn:microsoft.com/office/officeart/2005/8/layout/cycle7"/>
    <dgm:cxn modelId="{432BC626-1351-4FEA-A0C1-F7861B5847DB}" type="presOf" srcId="{4E0A4A7C-4FFF-4897-9D62-2713AB908BC6}" destId="{A3CE9335-9A64-4142-8A0D-C2B032A138DB}" srcOrd="1" destOrd="0" presId="urn:microsoft.com/office/officeart/2005/8/layout/cycle7"/>
    <dgm:cxn modelId="{55410663-DF1A-4DE0-94B7-FE33A7B1324B}" type="presOf" srcId="{C496245F-E255-4DCF-860E-8CB527A8FFA2}" destId="{19763422-0970-4E2C-9963-4CD6BFDA6D99}" srcOrd="1" destOrd="0" presId="urn:microsoft.com/office/officeart/2005/8/layout/cycle7"/>
    <dgm:cxn modelId="{BC8C0F2B-FEF9-402D-B10B-A4B5A177EA67}" type="presOf" srcId="{19ADCB98-AEF6-4035-8F32-1F84573B5760}" destId="{FBBCBA59-6313-4B43-8E64-BD5C86479E3A}" srcOrd="0" destOrd="0" presId="urn:microsoft.com/office/officeart/2005/8/layout/cycle7"/>
    <dgm:cxn modelId="{1D541802-2584-4E42-BB63-C42EB6D80FA6}" srcId="{19ADCB98-AEF6-4035-8F32-1F84573B5760}" destId="{0EAB14C2-E1FC-4B9B-AE87-0BE329B6A5C2}" srcOrd="1" destOrd="0" parTransId="{574935E3-9223-48E9-921F-13416F68F9AA}" sibTransId="{4E0A4A7C-4FFF-4897-9D62-2713AB908BC6}"/>
    <dgm:cxn modelId="{0266D257-5704-4B2C-8C68-2E0D68E1EBC3}" srcId="{19ADCB98-AEF6-4035-8F32-1F84573B5760}" destId="{B4ABE594-E694-4218-9959-40F3E07F6E48}" srcOrd="2" destOrd="0" parTransId="{69463681-2186-41B1-95A6-75C4E2DC9581}" sibTransId="{C6594039-8532-49B2-BE39-2987FD5E675E}"/>
    <dgm:cxn modelId="{28358D13-58CE-472D-8DC2-DBCFDBF83398}" type="presOf" srcId="{C6594039-8532-49B2-BE39-2987FD5E675E}" destId="{1690EF50-30DD-4401-B889-BEA0649CC93C}" srcOrd="1" destOrd="0" presId="urn:microsoft.com/office/officeart/2005/8/layout/cycle7"/>
    <dgm:cxn modelId="{828796B0-95A5-4FE0-8DF2-54CFE2EAD6FB}" srcId="{19ADCB98-AEF6-4035-8F32-1F84573B5760}" destId="{728EF032-7027-4F26-BDEE-7B9116950E4F}" srcOrd="0" destOrd="0" parTransId="{2303B7DD-E013-4D66-8CDA-F1FFEA82744C}" sibTransId="{C496245F-E255-4DCF-860E-8CB527A8FFA2}"/>
    <dgm:cxn modelId="{87809197-D62E-4505-8106-C0115CEF1C55}" type="presOf" srcId="{B4ABE594-E694-4218-9959-40F3E07F6E48}" destId="{66A98A38-C1C7-4273-ADC3-4F1F842B1290}" srcOrd="0" destOrd="0" presId="urn:microsoft.com/office/officeart/2005/8/layout/cycle7"/>
    <dgm:cxn modelId="{0825F787-630D-4438-A736-7906B8E6BE6A}" type="presOf" srcId="{728EF032-7027-4F26-BDEE-7B9116950E4F}" destId="{3827A21F-F20F-4EC3-AF1C-4D26F59F3ABE}" srcOrd="0" destOrd="0" presId="urn:microsoft.com/office/officeart/2005/8/layout/cycle7"/>
    <dgm:cxn modelId="{7031CA13-592E-4220-B8DA-01B8361AA46F}" type="presOf" srcId="{C6594039-8532-49B2-BE39-2987FD5E675E}" destId="{739AB3F6-A41B-41A8-B542-EA26E3AE5670}" srcOrd="0" destOrd="0" presId="urn:microsoft.com/office/officeart/2005/8/layout/cycle7"/>
    <dgm:cxn modelId="{E7702C9D-56DD-400C-A832-B2E5FBD94633}" type="presParOf" srcId="{FBBCBA59-6313-4B43-8E64-BD5C86479E3A}" destId="{3827A21F-F20F-4EC3-AF1C-4D26F59F3ABE}" srcOrd="0" destOrd="0" presId="urn:microsoft.com/office/officeart/2005/8/layout/cycle7"/>
    <dgm:cxn modelId="{0505E6EE-08B2-4BF7-8103-8C671935A68E}" type="presParOf" srcId="{FBBCBA59-6313-4B43-8E64-BD5C86479E3A}" destId="{99E5C8B6-B076-48EF-B89E-4C7FF0F11E0C}" srcOrd="1" destOrd="0" presId="urn:microsoft.com/office/officeart/2005/8/layout/cycle7"/>
    <dgm:cxn modelId="{4E43D563-691A-4ABD-AD92-EE61EFF261AF}" type="presParOf" srcId="{99E5C8B6-B076-48EF-B89E-4C7FF0F11E0C}" destId="{19763422-0970-4E2C-9963-4CD6BFDA6D99}" srcOrd="0" destOrd="0" presId="urn:microsoft.com/office/officeart/2005/8/layout/cycle7"/>
    <dgm:cxn modelId="{FA1B5E8F-61B2-457B-959A-E9997282D2E1}" type="presParOf" srcId="{FBBCBA59-6313-4B43-8E64-BD5C86479E3A}" destId="{B476AAD8-0357-4D87-AB95-5BAD252BE621}" srcOrd="2" destOrd="0" presId="urn:microsoft.com/office/officeart/2005/8/layout/cycle7"/>
    <dgm:cxn modelId="{CF296017-6419-4B40-B975-D8020F5F957F}" type="presParOf" srcId="{FBBCBA59-6313-4B43-8E64-BD5C86479E3A}" destId="{1B29C689-7785-4C84-A375-F3BC83A4CDE8}" srcOrd="3" destOrd="0" presId="urn:microsoft.com/office/officeart/2005/8/layout/cycle7"/>
    <dgm:cxn modelId="{1040E9FC-60AD-480A-B4FF-19F4274E5E18}" type="presParOf" srcId="{1B29C689-7785-4C84-A375-F3BC83A4CDE8}" destId="{A3CE9335-9A64-4142-8A0D-C2B032A138DB}" srcOrd="0" destOrd="0" presId="urn:microsoft.com/office/officeart/2005/8/layout/cycle7"/>
    <dgm:cxn modelId="{2062A7DD-CA81-48CA-AAED-66D954C9B605}" type="presParOf" srcId="{FBBCBA59-6313-4B43-8E64-BD5C86479E3A}" destId="{66A98A38-C1C7-4273-ADC3-4F1F842B1290}" srcOrd="4" destOrd="0" presId="urn:microsoft.com/office/officeart/2005/8/layout/cycle7"/>
    <dgm:cxn modelId="{3B991C6F-F632-4C3E-BA15-1A833E3DBCDF}" type="presParOf" srcId="{FBBCBA59-6313-4B43-8E64-BD5C86479E3A}" destId="{739AB3F6-A41B-41A8-B542-EA26E3AE5670}" srcOrd="5" destOrd="0" presId="urn:microsoft.com/office/officeart/2005/8/layout/cycle7"/>
    <dgm:cxn modelId="{240DE811-2872-44B7-89F2-31EA248DA512}" type="presParOf" srcId="{739AB3F6-A41B-41A8-B542-EA26E3AE5670}" destId="{1690EF50-30DD-4401-B889-BEA0649CC93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7A21F-F20F-4EC3-AF1C-4D26F59F3ABE}">
      <dsp:nvSpPr>
        <dsp:cNvPr id="0" name=""/>
        <dsp:cNvSpPr/>
      </dsp:nvSpPr>
      <dsp:spPr>
        <a:xfrm>
          <a:off x="2594520" y="1533"/>
          <a:ext cx="2735758" cy="1367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হিসাবের</a:t>
          </a:r>
          <a:r>
            <a:rPr lang="en-US" sz="37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7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ছক</a:t>
          </a:r>
          <a:r>
            <a:rPr lang="en-US" sz="37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7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দুই</a:t>
          </a:r>
          <a:r>
            <a:rPr lang="en-US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7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endParaRPr lang="en-US" sz="37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34584" y="41597"/>
        <a:ext cx="2655630" cy="1287751"/>
      </dsp:txXfrm>
    </dsp:sp>
    <dsp:sp modelId="{99E5C8B6-B076-48EF-B89E-4C7FF0F11E0C}">
      <dsp:nvSpPr>
        <dsp:cNvPr id="0" name=""/>
        <dsp:cNvSpPr/>
      </dsp:nvSpPr>
      <dsp:spPr>
        <a:xfrm rot="3600000">
          <a:off x="4379081" y="2402221"/>
          <a:ext cx="1425379" cy="4787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522708" y="2497972"/>
        <a:ext cx="1138125" cy="287255"/>
      </dsp:txXfrm>
    </dsp:sp>
    <dsp:sp modelId="{B476AAD8-0357-4D87-AB95-5BAD252BE621}">
      <dsp:nvSpPr>
        <dsp:cNvPr id="0" name=""/>
        <dsp:cNvSpPr/>
      </dsp:nvSpPr>
      <dsp:spPr>
        <a:xfrm>
          <a:off x="4853261" y="3913787"/>
          <a:ext cx="2735758" cy="1367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চলমান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জের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93325" y="3953851"/>
        <a:ext cx="2655630" cy="1287751"/>
      </dsp:txXfrm>
    </dsp:sp>
    <dsp:sp modelId="{1B29C689-7785-4C84-A375-F3BC83A4CDE8}">
      <dsp:nvSpPr>
        <dsp:cNvPr id="0" name=""/>
        <dsp:cNvSpPr/>
      </dsp:nvSpPr>
      <dsp:spPr>
        <a:xfrm rot="10800000">
          <a:off x="3249710" y="4358348"/>
          <a:ext cx="1425379" cy="4787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393337" y="4454099"/>
        <a:ext cx="1138125" cy="287255"/>
      </dsp:txXfrm>
    </dsp:sp>
    <dsp:sp modelId="{66A98A38-C1C7-4273-ADC3-4F1F842B1290}">
      <dsp:nvSpPr>
        <dsp:cNvPr id="0" name=""/>
        <dsp:cNvSpPr/>
      </dsp:nvSpPr>
      <dsp:spPr>
        <a:xfrm>
          <a:off x="335779" y="3913787"/>
          <a:ext cx="2735758" cy="1367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T-</a:t>
          </a: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</a:t>
          </a:r>
          <a:endParaRPr lang="en-US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5843" y="3953851"/>
        <a:ext cx="2655630" cy="1287751"/>
      </dsp:txXfrm>
    </dsp:sp>
    <dsp:sp modelId="{739AB3F6-A41B-41A8-B542-EA26E3AE5670}">
      <dsp:nvSpPr>
        <dsp:cNvPr id="0" name=""/>
        <dsp:cNvSpPr/>
      </dsp:nvSpPr>
      <dsp:spPr>
        <a:xfrm rot="18000000">
          <a:off x="2120339" y="2402221"/>
          <a:ext cx="1425379" cy="4787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263966" y="2497972"/>
        <a:ext cx="1138125" cy="287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064" y="0"/>
            <a:ext cx="11889264" cy="823295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6373" y="2671804"/>
            <a:ext cx="7692983" cy="3061052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373" y="5732856"/>
            <a:ext cx="7692983" cy="1033704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9797035" y="2183128"/>
            <a:ext cx="1188719" cy="297257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8455DDA-B72F-4EF8-8811-10D99879894E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300061" y="3905857"/>
            <a:ext cx="4631754" cy="297258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069337" y="0"/>
            <a:ext cx="891540" cy="1319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2201" y="354877"/>
            <a:ext cx="1028700" cy="921224"/>
          </a:xfrm>
          <a:prstGeom prst="rect">
            <a:avLst/>
          </a:prstGeom>
        </p:spPr>
        <p:txBody>
          <a:bodyPr anchor="b"/>
          <a:lstStyle>
            <a:lvl1pPr algn="ctr">
              <a:defRPr sz="3360"/>
            </a:lvl1pPr>
          </a:lstStyle>
          <a:p>
            <a:fld id="{F78B8899-472E-47F0-9826-33A4448B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1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064" y="0"/>
            <a:ext cx="11889264" cy="823295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373" y="5953745"/>
            <a:ext cx="8348605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26373" y="822960"/>
            <a:ext cx="8348605" cy="4114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26372" y="6633831"/>
            <a:ext cx="8348605" cy="592454"/>
          </a:xfrm>
        </p:spPr>
        <p:txBody>
          <a:bodyPr>
            <a:normAutofit/>
          </a:bodyPr>
          <a:lstStyle>
            <a:lvl1pPr marL="0" indent="0">
              <a:buNone/>
              <a:defRPr sz="144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069337" y="0"/>
            <a:ext cx="891540" cy="1319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82201" y="354877"/>
            <a:ext cx="1028700" cy="921224"/>
          </a:xfrm>
          <a:prstGeom prst="rect">
            <a:avLst/>
          </a:prstGeom>
        </p:spPr>
        <p:txBody>
          <a:bodyPr/>
          <a:lstStyle>
            <a:lvl1pPr algn="ctr">
              <a:defRPr sz="336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77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064" y="0"/>
            <a:ext cx="11889264" cy="823295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372" y="1112520"/>
            <a:ext cx="8348607" cy="2031264"/>
          </a:xfrm>
        </p:spPr>
        <p:txBody>
          <a:bodyPr/>
          <a:lstStyle>
            <a:lvl1pPr>
              <a:defRPr sz="43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6372" y="4185628"/>
            <a:ext cx="8348607" cy="3044228"/>
          </a:xfrm>
        </p:spPr>
        <p:txBody>
          <a:bodyPr anchor="ctr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069337" y="0"/>
            <a:ext cx="891540" cy="1319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2201" y="354877"/>
            <a:ext cx="1028700" cy="921224"/>
          </a:xfrm>
          <a:prstGeom prst="rect">
            <a:avLst/>
          </a:prstGeom>
        </p:spPr>
        <p:txBody>
          <a:bodyPr/>
          <a:lstStyle>
            <a:lvl1pPr algn="ctr">
              <a:defRPr sz="336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68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064" y="0"/>
            <a:ext cx="11889264" cy="823295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41660" y="782028"/>
            <a:ext cx="782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190244" y="3480350"/>
            <a:ext cx="804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478" y="1112519"/>
            <a:ext cx="8008501" cy="3458615"/>
          </a:xfrm>
        </p:spPr>
        <p:txBody>
          <a:bodyPr anchor="ctr"/>
          <a:lstStyle>
            <a:lvl1pPr>
              <a:defRPr sz="43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03462" y="4571134"/>
            <a:ext cx="7339986" cy="399736"/>
          </a:xfrm>
        </p:spPr>
        <p:txBody>
          <a:bodyPr>
            <a:normAutofit/>
          </a:bodyPr>
          <a:lstStyle>
            <a:lvl1pPr marL="0" indent="0">
              <a:buNone/>
              <a:defRPr lang="en-US" sz="168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6373" y="6000980"/>
            <a:ext cx="8246775" cy="1212743"/>
          </a:xfrm>
        </p:spPr>
        <p:txBody>
          <a:bodyPr anchor="ctr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9337" y="0"/>
            <a:ext cx="891540" cy="1319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2201" y="354877"/>
            <a:ext cx="1028700" cy="921224"/>
          </a:xfrm>
          <a:prstGeom prst="rect">
            <a:avLst/>
          </a:prstGeom>
        </p:spPr>
        <p:txBody>
          <a:bodyPr/>
          <a:lstStyle>
            <a:lvl1pPr algn="ctr">
              <a:defRPr sz="336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98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064" y="0"/>
            <a:ext cx="11889264" cy="823295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372" y="2468880"/>
            <a:ext cx="8348607" cy="2514600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6373" y="6029890"/>
            <a:ext cx="8348605" cy="1193869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69337" y="0"/>
            <a:ext cx="891540" cy="1319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2201" y="354877"/>
            <a:ext cx="1028700" cy="921224"/>
          </a:xfrm>
          <a:prstGeom prst="rect">
            <a:avLst/>
          </a:prstGeom>
        </p:spPr>
        <p:txBody>
          <a:bodyPr/>
          <a:lstStyle>
            <a:lvl1pPr algn="ctr">
              <a:defRPr sz="336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65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373" y="1112520"/>
            <a:ext cx="8350671" cy="851837"/>
          </a:xfrm>
        </p:spPr>
        <p:txBody>
          <a:bodyPr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6372" y="2987040"/>
            <a:ext cx="3007462" cy="7895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6372" y="3776597"/>
            <a:ext cx="3007462" cy="3466039"/>
          </a:xfrm>
        </p:spPr>
        <p:txBody>
          <a:bodyPr anchor="t"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7298" y="2987040"/>
            <a:ext cx="3014593" cy="7895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31013" y="3776597"/>
            <a:ext cx="3014593" cy="3466039"/>
          </a:xfrm>
        </p:spPr>
        <p:txBody>
          <a:bodyPr anchor="t"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46235" y="2987040"/>
            <a:ext cx="3014593" cy="7895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49216" y="3776597"/>
            <a:ext cx="3011613" cy="3466039"/>
          </a:xfrm>
        </p:spPr>
        <p:txBody>
          <a:bodyPr anchor="t"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282889" y="2987041"/>
            <a:ext cx="0" cy="4255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04377" y="2987041"/>
            <a:ext cx="0" cy="4255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82201" y="354877"/>
            <a:ext cx="1028700" cy="921224"/>
          </a:xfrm>
          <a:prstGeom prst="rect">
            <a:avLst/>
          </a:prstGeom>
        </p:spPr>
        <p:txBody>
          <a:bodyPr/>
          <a:lstStyle>
            <a:lvl1pPr algn="ctr">
              <a:defRPr sz="336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43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372" y="1112520"/>
            <a:ext cx="8248838" cy="851837"/>
          </a:xfrm>
        </p:spPr>
        <p:txBody>
          <a:bodyPr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6372" y="5015515"/>
            <a:ext cx="3007462" cy="7895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24772" y="2987040"/>
            <a:ext cx="2619687" cy="17368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26371" y="5805070"/>
            <a:ext cx="3007462" cy="1424785"/>
          </a:xfrm>
        </p:spPr>
        <p:txBody>
          <a:bodyPr anchor="t"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34463" y="5015514"/>
            <a:ext cx="3014593" cy="7895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19146" y="2987040"/>
            <a:ext cx="2619687" cy="17368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34463" y="5817850"/>
            <a:ext cx="3014593" cy="1424785"/>
          </a:xfrm>
        </p:spPr>
        <p:txBody>
          <a:bodyPr anchor="t"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46235" y="5015515"/>
            <a:ext cx="3014593" cy="7895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41233" y="2987040"/>
            <a:ext cx="2619687" cy="17368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46235" y="5805070"/>
            <a:ext cx="3014593" cy="1424785"/>
          </a:xfrm>
        </p:spPr>
        <p:txBody>
          <a:bodyPr anchor="t"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277025" y="2987041"/>
            <a:ext cx="0" cy="4255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604377" y="2987041"/>
            <a:ext cx="0" cy="4255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82201" y="354877"/>
            <a:ext cx="1028700" cy="921224"/>
          </a:xfrm>
          <a:prstGeom prst="rect">
            <a:avLst/>
          </a:prstGeom>
        </p:spPr>
        <p:txBody>
          <a:bodyPr/>
          <a:lstStyle>
            <a:lvl1pPr algn="ctr">
              <a:defRPr sz="336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87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7692" y="7665493"/>
            <a:ext cx="1287779" cy="274391"/>
          </a:xfrm>
        </p:spPr>
        <p:txBody>
          <a:bodyPr/>
          <a:lstStyle/>
          <a:p>
            <a:fld id="{78455DDA-B72F-4EF8-8811-10D99879894E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0973" y="7665492"/>
            <a:ext cx="5017734" cy="27439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2201" y="354877"/>
            <a:ext cx="1028700" cy="921224"/>
          </a:xfrm>
          <a:prstGeom prst="rect">
            <a:avLst/>
          </a:prstGeom>
        </p:spPr>
        <p:txBody>
          <a:bodyPr/>
          <a:lstStyle>
            <a:lvl1pPr algn="ctr">
              <a:defRPr sz="3360"/>
            </a:lvl1pPr>
          </a:lstStyle>
          <a:p>
            <a:fld id="{F78B8899-472E-47F0-9826-33A4448B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83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64" y="0"/>
            <a:ext cx="11856546" cy="823295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39328" y="482598"/>
            <a:ext cx="5993735" cy="7264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988902" y="1952375"/>
            <a:ext cx="7195192" cy="4324852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1887200" cy="82296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7406" y="1737360"/>
            <a:ext cx="1447571" cy="54864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26759" y="1737360"/>
            <a:ext cx="5742017" cy="5486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5DDA-B72F-4EF8-8811-10D99879894E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0110" y="7638598"/>
            <a:ext cx="5017734" cy="27439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069337" y="0"/>
            <a:ext cx="891540" cy="1319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2201" y="354877"/>
            <a:ext cx="1028700" cy="921224"/>
          </a:xfrm>
          <a:prstGeom prst="rect">
            <a:avLst/>
          </a:prstGeom>
        </p:spPr>
        <p:txBody>
          <a:bodyPr/>
          <a:lstStyle>
            <a:lvl1pPr algn="ctr">
              <a:defRPr sz="3360"/>
            </a:lvl1pPr>
          </a:lstStyle>
          <a:p>
            <a:fld id="{F78B8899-472E-47F0-9826-33A4448B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1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761" y="1112518"/>
            <a:ext cx="8246774" cy="851838"/>
          </a:xfrm>
        </p:spPr>
        <p:txBody>
          <a:bodyPr anchor="ctr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5DDA-B72F-4EF8-8811-10D99879894E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2201" y="354877"/>
            <a:ext cx="1028700" cy="921224"/>
          </a:xfrm>
          <a:prstGeom prst="rect">
            <a:avLst/>
          </a:prstGeom>
        </p:spPr>
        <p:txBody>
          <a:bodyPr anchor="b"/>
          <a:lstStyle>
            <a:lvl1pPr algn="ctr">
              <a:defRPr sz="3360"/>
            </a:lvl1pPr>
          </a:lstStyle>
          <a:p>
            <a:fld id="{F78B8899-472E-47F0-9826-33A4448B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1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64" y="0"/>
            <a:ext cx="11889264" cy="823295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794" y="2709106"/>
            <a:ext cx="4017874" cy="3624413"/>
          </a:xfrm>
        </p:spPr>
        <p:txBody>
          <a:bodyPr anchor="ctr"/>
          <a:lstStyle>
            <a:lvl1pPr algn="l">
              <a:defRPr sz="384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039" y="2709106"/>
            <a:ext cx="4007271" cy="3624413"/>
          </a:xfrm>
        </p:spPr>
        <p:txBody>
          <a:bodyPr anchor="ctr"/>
          <a:lstStyle>
            <a:lvl1pPr marL="0" indent="0" algn="l">
              <a:buNone/>
              <a:defRPr sz="24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5DDA-B72F-4EF8-8811-10D99879894E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069337" y="0"/>
            <a:ext cx="891540" cy="1319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2201" y="354877"/>
            <a:ext cx="1028700" cy="921224"/>
          </a:xfrm>
          <a:prstGeom prst="rect">
            <a:avLst/>
          </a:prstGeom>
        </p:spPr>
        <p:txBody>
          <a:bodyPr anchor="b"/>
          <a:lstStyle>
            <a:lvl1pPr algn="ctr">
              <a:defRPr sz="3360"/>
            </a:lvl1pPr>
          </a:lstStyle>
          <a:p>
            <a:fld id="{F78B8899-472E-47F0-9826-33A4448B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0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6372" y="2987040"/>
            <a:ext cx="4728074" cy="42367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2755" y="2987044"/>
            <a:ext cx="4728074" cy="423672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5DDA-B72F-4EF8-8811-10D99879894E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82201" y="354877"/>
            <a:ext cx="1028700" cy="921224"/>
          </a:xfrm>
          <a:prstGeom prst="rect">
            <a:avLst/>
          </a:prstGeom>
        </p:spPr>
        <p:txBody>
          <a:bodyPr anchor="b"/>
          <a:lstStyle>
            <a:lvl1pPr algn="ctr">
              <a:defRPr sz="3360"/>
            </a:lvl1pPr>
          </a:lstStyle>
          <a:p>
            <a:fld id="{F78B8899-472E-47F0-9826-33A4448B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8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893" y="2987040"/>
            <a:ext cx="4723553" cy="911148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6372" y="3898189"/>
            <a:ext cx="4728074" cy="332557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2756" y="2987041"/>
            <a:ext cx="4728073" cy="907962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2755" y="3895003"/>
            <a:ext cx="4728074" cy="33287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5DDA-B72F-4EF8-8811-10D99879894E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82201" y="354877"/>
            <a:ext cx="1028700" cy="921224"/>
          </a:xfrm>
          <a:prstGeom prst="rect">
            <a:avLst/>
          </a:prstGeom>
        </p:spPr>
        <p:txBody>
          <a:bodyPr anchor="b"/>
          <a:lstStyle>
            <a:lvl1pPr algn="ctr">
              <a:defRPr sz="3360"/>
            </a:lvl1pPr>
          </a:lstStyle>
          <a:p>
            <a:fld id="{F78B8899-472E-47F0-9826-33A4448B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5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5DDA-B72F-4EF8-8811-10D99879894E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82201" y="354877"/>
            <a:ext cx="1028700" cy="921224"/>
          </a:xfrm>
          <a:prstGeom prst="rect">
            <a:avLst/>
          </a:prstGeom>
        </p:spPr>
        <p:txBody>
          <a:bodyPr anchor="b"/>
          <a:lstStyle>
            <a:lvl1pPr algn="ctr">
              <a:defRPr sz="3360"/>
            </a:lvl1pPr>
          </a:lstStyle>
          <a:p>
            <a:fld id="{F78B8899-472E-47F0-9826-33A4448B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7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69337" y="0"/>
            <a:ext cx="891540" cy="1319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5DDA-B72F-4EF8-8811-10D99879894E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82201" y="354877"/>
            <a:ext cx="1028700" cy="921224"/>
          </a:xfrm>
          <a:prstGeom prst="rect">
            <a:avLst/>
          </a:prstGeom>
        </p:spPr>
        <p:txBody>
          <a:bodyPr/>
          <a:lstStyle>
            <a:lvl1pPr algn="ctr">
              <a:defRPr sz="3360"/>
            </a:lvl1pPr>
          </a:lstStyle>
          <a:p>
            <a:fld id="{F78B8899-472E-47F0-9826-33A4448B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8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064" y="0"/>
            <a:ext cx="11889264" cy="823295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372" y="1737360"/>
            <a:ext cx="3526367" cy="1794706"/>
          </a:xfrm>
        </p:spPr>
        <p:txBody>
          <a:bodyPr anchor="b"/>
          <a:lstStyle>
            <a:lvl1pPr algn="l">
              <a:defRPr sz="288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9605" y="1737360"/>
            <a:ext cx="472270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26374" y="3704215"/>
            <a:ext cx="3526366" cy="3520441"/>
          </a:xfrm>
        </p:spPr>
        <p:txBody>
          <a:bodyPr/>
          <a:lstStyle>
            <a:lvl1pPr marL="0" indent="0">
              <a:buNone/>
              <a:defRPr sz="168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5DDA-B72F-4EF8-8811-10D99879894E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069337" y="0"/>
            <a:ext cx="891540" cy="1319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82201" y="354877"/>
            <a:ext cx="1028700" cy="921224"/>
          </a:xfrm>
          <a:prstGeom prst="rect">
            <a:avLst/>
          </a:prstGeom>
        </p:spPr>
        <p:txBody>
          <a:bodyPr/>
          <a:lstStyle>
            <a:lvl1pPr algn="ctr">
              <a:defRPr sz="3360"/>
            </a:lvl1pPr>
          </a:lstStyle>
          <a:p>
            <a:fld id="{F78B8899-472E-47F0-9826-33A4448B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7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064" y="0"/>
            <a:ext cx="11889264" cy="823295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373" y="1657668"/>
            <a:ext cx="3883216" cy="1889770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39782" y="1584960"/>
            <a:ext cx="3628433" cy="505968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6373" y="3703320"/>
            <a:ext cx="3883216" cy="2941320"/>
          </a:xfrm>
        </p:spPr>
        <p:txBody>
          <a:bodyPr>
            <a:normAutofit/>
          </a:bodyPr>
          <a:lstStyle>
            <a:lvl1pPr marL="0" indent="0">
              <a:buNone/>
              <a:defRPr sz="168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5DDA-B72F-4EF8-8811-10D99879894E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069337" y="0"/>
            <a:ext cx="891540" cy="1319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82201" y="354877"/>
            <a:ext cx="1028700" cy="921224"/>
          </a:xfrm>
          <a:prstGeom prst="rect">
            <a:avLst/>
          </a:prstGeom>
        </p:spPr>
        <p:txBody>
          <a:bodyPr/>
          <a:lstStyle>
            <a:lvl1pPr algn="ctr">
              <a:defRPr sz="3360"/>
            </a:lvl1pPr>
          </a:lstStyle>
          <a:p>
            <a:fld id="{F78B8899-472E-47F0-9826-33A4448B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8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064" y="0"/>
            <a:ext cx="11889264" cy="823295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26372" y="1112519"/>
            <a:ext cx="8248838" cy="85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3697" y="2987040"/>
            <a:ext cx="8248838" cy="4236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46776" y="7638598"/>
            <a:ext cx="1287779" cy="27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80" b="1" i="0">
                <a:solidFill>
                  <a:schemeClr val="accent1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8096" y="7638596"/>
            <a:ext cx="5017734" cy="2743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8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069337" y="0"/>
            <a:ext cx="891540" cy="1319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9982201" y="354877"/>
            <a:ext cx="1028700" cy="921224"/>
          </a:xfrm>
          <a:prstGeom prst="rect">
            <a:avLst/>
          </a:prstGeom>
        </p:spPr>
        <p:txBody>
          <a:bodyPr anchor="b"/>
          <a:lstStyle>
            <a:lvl1pPr algn="ctr">
              <a:defRPr sz="3360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208" y="7832030"/>
            <a:ext cx="11699309" cy="39756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8" y="-1"/>
            <a:ext cx="11699309" cy="457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3488634" y="3886200"/>
            <a:ext cx="7434469" cy="457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41366" y="3886200"/>
            <a:ext cx="743446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9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548640" rtl="0" eaLnBrk="1" latinLnBrk="0" hangingPunct="1">
        <a:spcBef>
          <a:spcPct val="0"/>
        </a:spcBef>
        <a:buNone/>
        <a:defRPr sz="384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6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22960" indent="-340157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2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52144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81328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10512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17752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8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710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8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67139" y="1134527"/>
            <a:ext cx="10757453" cy="6663243"/>
            <a:chOff x="493643" y="1035620"/>
            <a:chExt cx="10757453" cy="6663243"/>
          </a:xfrm>
        </p:grpSpPr>
        <p:sp>
          <p:nvSpPr>
            <p:cNvPr id="4" name="TextBox 3"/>
            <p:cNvSpPr txBox="1"/>
            <p:nvPr/>
          </p:nvSpPr>
          <p:spPr>
            <a:xfrm>
              <a:off x="6171597" y="3743508"/>
              <a:ext cx="5079499" cy="3816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নবম          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হিসাববিজ্ঞান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পঞ্চম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হিসাব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৪৫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তারিখ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২৩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/০৫/২০২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ইং</a:t>
              </a:r>
              <a:endParaRPr lang="en-US" sz="5400" dirty="0">
                <a:latin typeface="SutonnyMJ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3643" y="4234547"/>
              <a:ext cx="50667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latin typeface="SutonnyMJ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67286" y="1035620"/>
              <a:ext cx="312993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2401310B-0D04-4015-A2EE-40CCFFC7D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639592" y="4896615"/>
              <a:ext cx="4585318" cy="1019177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2" y="2190848"/>
            <a:ext cx="3564047" cy="474687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86902" y="7078717"/>
            <a:ext cx="4678781" cy="7190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উত্তম কুমার দাস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3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073664856"/>
              </p:ext>
            </p:extLst>
          </p:nvPr>
        </p:nvGraphicFramePr>
        <p:xfrm>
          <a:off x="2047662" y="2268330"/>
          <a:ext cx="7924800" cy="528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369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8017" y="715617"/>
            <a:ext cx="2411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T-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987519"/>
              </p:ext>
            </p:extLst>
          </p:nvPr>
        </p:nvGraphicFramePr>
        <p:xfrm>
          <a:off x="1033668" y="2650432"/>
          <a:ext cx="9952384" cy="7924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44048">
                  <a:extLst>
                    <a:ext uri="{9D8B030D-6E8A-4147-A177-3AD203B41FA5}">
                      <a16:colId xmlns="" xmlns:a16="http://schemas.microsoft.com/office/drawing/2014/main" val="2260783426"/>
                    </a:ext>
                  </a:extLst>
                </a:gridCol>
                <a:gridCol w="1244048">
                  <a:extLst>
                    <a:ext uri="{9D8B030D-6E8A-4147-A177-3AD203B41FA5}">
                      <a16:colId xmlns="" xmlns:a16="http://schemas.microsoft.com/office/drawing/2014/main" val="3154471236"/>
                    </a:ext>
                  </a:extLst>
                </a:gridCol>
                <a:gridCol w="1244048">
                  <a:extLst>
                    <a:ext uri="{9D8B030D-6E8A-4147-A177-3AD203B41FA5}">
                      <a16:colId xmlns="" xmlns:a16="http://schemas.microsoft.com/office/drawing/2014/main" val="2323551960"/>
                    </a:ext>
                  </a:extLst>
                </a:gridCol>
                <a:gridCol w="1244048">
                  <a:extLst>
                    <a:ext uri="{9D8B030D-6E8A-4147-A177-3AD203B41FA5}">
                      <a16:colId xmlns="" xmlns:a16="http://schemas.microsoft.com/office/drawing/2014/main" val="371640605"/>
                    </a:ext>
                  </a:extLst>
                </a:gridCol>
                <a:gridCol w="1244048">
                  <a:extLst>
                    <a:ext uri="{9D8B030D-6E8A-4147-A177-3AD203B41FA5}">
                      <a16:colId xmlns="" xmlns:a16="http://schemas.microsoft.com/office/drawing/2014/main" val="441966734"/>
                    </a:ext>
                  </a:extLst>
                </a:gridCol>
                <a:gridCol w="1244048">
                  <a:extLst>
                    <a:ext uri="{9D8B030D-6E8A-4147-A177-3AD203B41FA5}">
                      <a16:colId xmlns="" xmlns:a16="http://schemas.microsoft.com/office/drawing/2014/main" val="3031423226"/>
                    </a:ext>
                  </a:extLst>
                </a:gridCol>
                <a:gridCol w="1244048">
                  <a:extLst>
                    <a:ext uri="{9D8B030D-6E8A-4147-A177-3AD203B41FA5}">
                      <a16:colId xmlns="" xmlns:a16="http://schemas.microsoft.com/office/drawing/2014/main" val="2756459154"/>
                    </a:ext>
                  </a:extLst>
                </a:gridCol>
                <a:gridCol w="1244048">
                  <a:extLst>
                    <a:ext uri="{9D8B030D-6E8A-4147-A177-3AD203B41FA5}">
                      <a16:colId xmlns="" xmlns:a16="http://schemas.microsoft.com/office/drawing/2014/main" val="1065843093"/>
                    </a:ext>
                  </a:extLst>
                </a:gridCol>
              </a:tblGrid>
              <a:tr h="26592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জাঃ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পৃঃ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জাঃ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পৃঃ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73907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132119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1736035"/>
            <a:ext cx="1020417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হিসাবের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/ </a:t>
            </a:r>
            <a:r>
              <a:rPr lang="en-US" dirty="0" err="1" smtClean="0"/>
              <a:t>শিরোনাম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</a:t>
            </a:r>
            <a:r>
              <a:rPr lang="en-US" dirty="0" err="1" smtClean="0"/>
              <a:t>ডেবিট</a:t>
            </a:r>
            <a:r>
              <a:rPr lang="en-US" dirty="0" smtClean="0"/>
              <a:t>                                                            </a:t>
            </a:r>
            <a:r>
              <a:rPr lang="en-US" dirty="0" err="1" smtClean="0"/>
              <a:t>হিসাবের</a:t>
            </a:r>
            <a:r>
              <a:rPr lang="en-US" dirty="0" smtClean="0"/>
              <a:t> </a:t>
            </a:r>
            <a:r>
              <a:rPr lang="en-US" dirty="0" err="1" smtClean="0"/>
              <a:t>কোড</a:t>
            </a:r>
            <a:r>
              <a:rPr lang="en-US" dirty="0" smtClean="0"/>
              <a:t> </a:t>
            </a:r>
            <a:r>
              <a:rPr lang="en-US" dirty="0" err="1" smtClean="0"/>
              <a:t>নং</a:t>
            </a:r>
            <a:r>
              <a:rPr lang="en-US" dirty="0" smtClean="0"/>
              <a:t>                                                         </a:t>
            </a:r>
            <a:r>
              <a:rPr lang="en-US" dirty="0" err="1" smtClean="0"/>
              <a:t>ক্রেডিট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86702" y="4764397"/>
            <a:ext cx="284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T-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6343" y="5287617"/>
            <a:ext cx="97097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টকেটি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আটটি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যোগফলের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3081" y="652741"/>
            <a:ext cx="3796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জের-ছক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946454"/>
              </p:ext>
            </p:extLst>
          </p:nvPr>
        </p:nvGraphicFramePr>
        <p:xfrm>
          <a:off x="1033669" y="2650432"/>
          <a:ext cx="9568069" cy="1798320"/>
        </p:xfrm>
        <a:graphic>
          <a:graphicData uri="http://schemas.openxmlformats.org/drawingml/2006/table">
            <a:tbl>
              <a:tblPr firstCol="1" lastRow="1" lastCol="1" bandRow="1">
                <a:tableStyleId>{16D9F66E-5EB9-4882-86FB-DCBF35E3C3E4}</a:tableStyleId>
              </a:tblPr>
              <a:tblGrid>
                <a:gridCol w="755374">
                  <a:extLst>
                    <a:ext uri="{9D8B030D-6E8A-4147-A177-3AD203B41FA5}">
                      <a16:colId xmlns="" xmlns:a16="http://schemas.microsoft.com/office/drawing/2014/main" val="2260783426"/>
                    </a:ext>
                  </a:extLst>
                </a:gridCol>
                <a:gridCol w="2888974">
                  <a:extLst>
                    <a:ext uri="{9D8B030D-6E8A-4147-A177-3AD203B41FA5}">
                      <a16:colId xmlns="" xmlns:a16="http://schemas.microsoft.com/office/drawing/2014/main" val="315447123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323551960"/>
                    </a:ext>
                  </a:extLst>
                </a:gridCol>
                <a:gridCol w="1391479">
                  <a:extLst>
                    <a:ext uri="{9D8B030D-6E8A-4147-A177-3AD203B41FA5}">
                      <a16:colId xmlns="" xmlns:a16="http://schemas.microsoft.com/office/drawing/2014/main" val="371640605"/>
                    </a:ext>
                  </a:extLst>
                </a:gridCol>
                <a:gridCol w="1470991">
                  <a:extLst>
                    <a:ext uri="{9D8B030D-6E8A-4147-A177-3AD203B41FA5}">
                      <a16:colId xmlns="" xmlns:a16="http://schemas.microsoft.com/office/drawing/2014/main" val="441966734"/>
                    </a:ext>
                  </a:extLst>
                </a:gridCol>
                <a:gridCol w="1192696">
                  <a:extLst>
                    <a:ext uri="{9D8B030D-6E8A-4147-A177-3AD203B41FA5}">
                      <a16:colId xmlns="" xmlns:a16="http://schemas.microsoft.com/office/drawing/2014/main" val="3031423226"/>
                    </a:ext>
                  </a:extLst>
                </a:gridCol>
                <a:gridCol w="1258955">
                  <a:extLst>
                    <a:ext uri="{9D8B030D-6E8A-4147-A177-3AD203B41FA5}">
                      <a16:colId xmlns="" xmlns:a16="http://schemas.microsoft.com/office/drawing/2014/main" val="2756459154"/>
                    </a:ext>
                  </a:extLst>
                </a:gridCol>
              </a:tblGrid>
              <a:tr h="26592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জাঃ</a:t>
                      </a:r>
                      <a: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পৃঃ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</a:t>
                      </a:r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</a:t>
                      </a:r>
                      <a:r>
                        <a:rPr lang="en-US" sz="20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উদ্বৃত্ত</a:t>
                      </a:r>
                      <a:r>
                        <a:rPr lang="en-US" sz="20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73907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1321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32653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80661" y="1511707"/>
            <a:ext cx="968734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356" y="4867543"/>
            <a:ext cx="3409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‍”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5826" y="5390763"/>
            <a:ext cx="52068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:)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লিপিবদ্ধের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4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36575" y="975046"/>
            <a:ext cx="4472538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6435" y="6808684"/>
            <a:ext cx="9329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77" indent="-571477" algn="ctr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দুইটি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ছকের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মাঝে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পার্থক্য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বিদ্যমান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চিহ্নিত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কর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4" y="1934817"/>
            <a:ext cx="5168347" cy="441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11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8751" y="713402"/>
            <a:ext cx="3032553" cy="110799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5046" y="6028420"/>
            <a:ext cx="7740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-(ক) :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-(খ) : T-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35" y="1772091"/>
            <a:ext cx="4890052" cy="4011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8880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8354" y="496772"/>
            <a:ext cx="2067528" cy="10156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2673" y="3370765"/>
            <a:ext cx="675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 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rgbClr val="7030A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2673" y="1686446"/>
            <a:ext cx="4584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 ।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ব্যক্তিবাচক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rgbClr val="00B05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2673" y="5069534"/>
            <a:ext cx="4960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967815" y="2210486"/>
            <a:ext cx="4828067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		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7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7815" y="3793676"/>
            <a:ext cx="412818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‌‌‌‌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7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7816" y="5772406"/>
            <a:ext cx="4244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	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7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 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74734" y="1050770"/>
            <a:ext cx="181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FF"/>
                </a:solidFill>
              </a:rPr>
              <a:t>সঠিক</a:t>
            </a:r>
            <a:r>
              <a:rPr lang="en-US" sz="2400" b="1" dirty="0" smtClean="0">
                <a:solidFill>
                  <a:srgbClr val="FF00FF"/>
                </a:solidFill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</a:rPr>
              <a:t>উত্তর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434188" y="1703957"/>
            <a:ext cx="246770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FF"/>
                </a:solidFill>
              </a:rPr>
              <a:t>উত্তর</a:t>
            </a:r>
            <a:r>
              <a:rPr lang="en-US" sz="2400" b="1" dirty="0" smtClean="0">
                <a:solidFill>
                  <a:srgbClr val="FF00FF"/>
                </a:solidFill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</a:rPr>
              <a:t>সঠিক</a:t>
            </a:r>
            <a:r>
              <a:rPr lang="en-US" sz="2400" b="1" dirty="0" smtClean="0">
                <a:solidFill>
                  <a:srgbClr val="FF00FF"/>
                </a:solidFill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</a:rPr>
              <a:t>নয়</a:t>
            </a:r>
            <a:endParaRPr lang="en-US" sz="2400" b="1" dirty="0">
              <a:solidFill>
                <a:srgbClr val="FF0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06759" y="2351563"/>
            <a:ext cx="3290494" cy="4533147"/>
            <a:chOff x="1606759" y="2351563"/>
            <a:chExt cx="3290494" cy="4533147"/>
          </a:xfrm>
        </p:grpSpPr>
        <p:sp>
          <p:nvSpPr>
            <p:cNvPr id="38" name="Oval 37"/>
            <p:cNvSpPr/>
            <p:nvPr/>
          </p:nvSpPr>
          <p:spPr>
            <a:xfrm>
              <a:off x="1606759" y="3052543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559455" y="3052543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559455" y="2351563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559455" y="4638484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559455" y="3937504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606759" y="3846935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606759" y="6558441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606759" y="5857461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559455" y="6571757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06759" y="2376632"/>
            <a:ext cx="3290494" cy="3807098"/>
            <a:chOff x="1606759" y="2376632"/>
            <a:chExt cx="3290494" cy="3807098"/>
          </a:xfrm>
        </p:grpSpPr>
        <p:sp>
          <p:nvSpPr>
            <p:cNvPr id="7" name="Oval 6"/>
            <p:cNvSpPr/>
            <p:nvPr/>
          </p:nvSpPr>
          <p:spPr>
            <a:xfrm>
              <a:off x="1616765" y="2376632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606759" y="4547915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559455" y="5870777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9916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4301" y="5948704"/>
            <a:ext cx="104931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T-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কর্যকর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তোমার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মতামতের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8649" y="563742"/>
            <a:ext cx="3243155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" y="1671738"/>
            <a:ext cx="11179044" cy="44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2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393" y="838088"/>
            <a:ext cx="9155148" cy="2215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799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799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799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2586514"/>
            <a:ext cx="7425559" cy="5569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93" y="2333297"/>
            <a:ext cx="3836860" cy="564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50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8" y="1543050"/>
            <a:ext cx="6168210" cy="64185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510" y="1543050"/>
            <a:ext cx="6069724" cy="6560426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756745" y="756745"/>
            <a:ext cx="8986345" cy="644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ডি , এন। হাই স্কুল, চাঁদপুর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72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6468" y="3978174"/>
            <a:ext cx="44881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8246" y="513706"/>
            <a:ext cx="6762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239621" y="3978174"/>
            <a:ext cx="479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4049" y="5726327"/>
            <a:ext cx="7991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049" y="5787882"/>
            <a:ext cx="805434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17" y="1008993"/>
            <a:ext cx="6227380" cy="30633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83" y="513706"/>
            <a:ext cx="5206168" cy="34644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83" y="666106"/>
            <a:ext cx="5206168" cy="34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6227" y="887896"/>
            <a:ext cx="3524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384313" y="3816626"/>
            <a:ext cx="24176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9733" y="6358094"/>
            <a:ext cx="24176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9210334" y="3538330"/>
            <a:ext cx="24176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68" y="2832044"/>
            <a:ext cx="6529548" cy="35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9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6091" y="1143244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3511" y="3790121"/>
            <a:ext cx="96343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T’ 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প্রস্তুত করতে পারবে।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ডেবিট-ক্রেডিট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399" y="3205346"/>
            <a:ext cx="4147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. . . .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80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9835" y="562744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লেনদেনগুলোকে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প্রস্তুতকৃত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লেনদেনগুলো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পক্ষগুলোকে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বিবরণীকে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8246" y="513706"/>
            <a:ext cx="6762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4569" y="4797811"/>
            <a:ext cx="2852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05" y="1593177"/>
            <a:ext cx="3344227" cy="27402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46" y="1593177"/>
            <a:ext cx="6855259" cy="311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79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5235" y="808384"/>
            <a:ext cx="6268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সনাতন</a:t>
            </a:r>
            <a:r>
              <a:rPr lang="en-US" sz="4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4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40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78" y="1685259"/>
            <a:ext cx="9740349" cy="555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0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2226" y="901149"/>
            <a:ext cx="6042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4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4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0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3" y="1609035"/>
            <a:ext cx="9780104" cy="574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039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8697" y="842847"/>
            <a:ext cx="3062906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9421" y="4051738"/>
            <a:ext cx="6542690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 – ক্রেডিট  নিনয়  করতে পারবে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75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365</TotalTime>
  <Words>452</Words>
  <Application>Microsoft Office PowerPoint</Application>
  <PresentationFormat>Custom</PresentationFormat>
  <Paragraphs>100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Century Gothic</vt:lpstr>
      <vt:lpstr>NikoshBAN</vt:lpstr>
      <vt:lpstr>NikoshLightBAN</vt:lpstr>
      <vt:lpstr>SutonnyMJ</vt:lpstr>
      <vt:lpstr>Vrinda</vt:lpstr>
      <vt:lpstr>Wingdings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SRIZON</dc:creator>
  <cp:lastModifiedBy>U</cp:lastModifiedBy>
  <cp:revision>71</cp:revision>
  <dcterms:created xsi:type="dcterms:W3CDTF">2020-05-11T10:14:05Z</dcterms:created>
  <dcterms:modified xsi:type="dcterms:W3CDTF">2021-05-22T18:10:14Z</dcterms:modified>
</cp:coreProperties>
</file>