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232786" y="1447839"/>
            <a:ext cx="3615814" cy="36009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কল্লোল চক্র বর্তী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রামকৃষ্ণপুর কেকে আর কে উচ্চ বিদ্যালয়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হোমনা-কুমিল্লা। 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46154"/>
            <a:ext cx="3352801" cy="34778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i="1" dirty="0" smtClean="0">
                <a:latin typeface="NikoshBAN" pitchFamily="2" charset="0"/>
                <a:cs typeface="NikoshBAN" pitchFamily="2" charset="0"/>
              </a:rPr>
              <a:t>বাংলা প্রথম প ত্র 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তারিখ-২৪/৫/২০2১ইং    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৫০মিনিট । </a:t>
            </a:r>
            <a:r>
              <a:rPr lang="bn-IN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41404"/>
            <a:ext cx="874059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2" y="1646154"/>
            <a:ext cx="747155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Picture 2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52400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62000" y="333609"/>
            <a:ext cx="6248400" cy="10156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2374612"/>
            <a:ext cx="6019800" cy="156966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বুধার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520" y="213852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605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loud Callout 2"/>
          <p:cNvSpPr/>
          <p:nvPr/>
        </p:nvSpPr>
        <p:spPr>
          <a:xfrm>
            <a:off x="227268" y="398206"/>
            <a:ext cx="6553200" cy="1231108"/>
          </a:xfrm>
          <a:prstGeom prst="cloudCallo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62232" y="2743200"/>
            <a:ext cx="7391400" cy="3352800"/>
          </a:xfrm>
          <a:prstGeom prst="parallelogram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আলি ও মিঠু কোথায় যোগ দিতে চায়?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বুধা কয়টা মশাল বানায়?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মুক্তিবাহিনী কমান্ডারের নাম কী?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ঝোপের ধারে কে লুকিয়া আছে? </a:t>
            </a:r>
          </a:p>
          <a:p>
            <a:pPr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মধু কিভাবে মারা যায়?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520" y="213852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22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Up Ribbon 2"/>
          <p:cNvSpPr/>
          <p:nvPr/>
        </p:nvSpPr>
        <p:spPr>
          <a:xfrm>
            <a:off x="838200" y="685800"/>
            <a:ext cx="6400800" cy="841248"/>
          </a:xfrm>
          <a:prstGeom prst="ribbon2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prstMaterial="plastic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" y="2209800"/>
            <a:ext cx="7382028" cy="3505200"/>
          </a:xfrm>
          <a:prstGeom prst="diamond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মুক্তিযুদ্ধে বিশ্বাসঘাতক রাজাকারদের অত্যাচার নির্যাতনের স্বরূপ ব্যাখ্যা কর।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228" y="1524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10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4900"/>
            <a:ext cx="5143500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95423" y="2932331"/>
            <a:ext cx="2953053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9228" y="1524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35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Vertical Scroll 2"/>
          <p:cNvSpPr/>
          <p:nvPr/>
        </p:nvSpPr>
        <p:spPr>
          <a:xfrm>
            <a:off x="914400" y="451900"/>
            <a:ext cx="6629400" cy="106680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চলো আমরা কিছু ছবি দেখি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ttps://c2.staticflickr.com/8/7178/6844863399_d10c380b29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4271652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 descr="http://www.cinaoggi.it/images/stories/china_trends/2011/aprile/07/003Spaventapasseri.jpg"/>
          <p:cNvPicPr>
            <a:picLocks noChangeAspect="1" noChangeArrowheads="1"/>
          </p:cNvPicPr>
          <p:nvPr/>
        </p:nvPicPr>
        <p:blipFill>
          <a:blip r:embed="rId4"/>
          <a:srcRect b="2525"/>
          <a:stretch>
            <a:fillRect/>
          </a:stretch>
        </p:blipFill>
        <p:spPr bwMode="auto">
          <a:xfrm>
            <a:off x="5867400" y="2057400"/>
            <a:ext cx="3008243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4475" y="135194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32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Internal Storage 2"/>
          <p:cNvSpPr/>
          <p:nvPr/>
        </p:nvSpPr>
        <p:spPr>
          <a:xfrm>
            <a:off x="2514600" y="685800"/>
            <a:ext cx="3505200" cy="1143000"/>
          </a:xfrm>
          <a:prstGeom prst="flowChartInternalStorag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514600" y="2476500"/>
            <a:ext cx="3505200" cy="1485900"/>
          </a:xfrm>
          <a:prstGeom prst="flowChartTerminator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কাকতাড়ুয়া </a:t>
            </a:r>
            <a:r>
              <a:rPr lang="en-US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166687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22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loud Callout 2"/>
          <p:cNvSpPr/>
          <p:nvPr/>
        </p:nvSpPr>
        <p:spPr>
          <a:xfrm>
            <a:off x="1752600" y="670283"/>
            <a:ext cx="4343400" cy="990600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304800" y="2286000"/>
            <a:ext cx="6705600" cy="3429000"/>
          </a:xfrm>
          <a:prstGeom prst="flowChartInternalStorag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bn-BD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bn-BD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বুধার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অসামান্য”কাক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তাড়ূয়া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ন্যাসের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অলোকে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5314" y="7497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99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53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0,,15601286_4,00.jpg"/>
          <p:cNvPicPr>
            <a:picLocks noChangeAspect="1"/>
          </p:cNvPicPr>
          <p:nvPr/>
        </p:nvPicPr>
        <p:blipFill>
          <a:blip r:embed="rId3"/>
          <a:srcRect l="4185" r="26505"/>
          <a:stretch>
            <a:fillRect/>
          </a:stretch>
        </p:blipFill>
        <p:spPr>
          <a:xfrm>
            <a:off x="2438400" y="1812009"/>
            <a:ext cx="3985479" cy="3233980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8274" y="197106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967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2443127"/>
            <a:ext cx="6400800" cy="13234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বুধা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167148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14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70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ttps://encrypted-tbn2.gstatic.com/images?q=tbn:ANd9GcSomNuIhPwR8iIBzU0Y5OMQhvcbBYW-_aqz2obHyXl6V-muCG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81200"/>
            <a:ext cx="3897081" cy="3733800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4475" y="762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10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" y="120634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1981200"/>
            <a:ext cx="6934200" cy="18158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জোড়ায়কাজঃ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বলেছে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7495" y="120634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96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19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807612"/>
            <a:ext cx="4036711" cy="3166576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4643" y="120634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55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183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Kallol</dc:creator>
  <cp:lastModifiedBy>Kallol</cp:lastModifiedBy>
  <cp:revision>46</cp:revision>
  <dcterms:created xsi:type="dcterms:W3CDTF">2006-08-16T00:00:00Z</dcterms:created>
  <dcterms:modified xsi:type="dcterms:W3CDTF">2021-05-23T23:44:40Z</dcterms:modified>
</cp:coreProperties>
</file>