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880486" y="1741404"/>
            <a:ext cx="3615814" cy="360098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কল্লোল চক্র বর্তী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সিনিয়র শিক্ষক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রামকৃষ্ণপুর কেকে আর কে উচ্চ বিদ্যালয়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হোমনা-কুমিল্লা।  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1" y="2133600"/>
            <a:ext cx="3598606" cy="34778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i="1" dirty="0" smtClean="0">
                <a:latin typeface="NikoshBAN" pitchFamily="2" charset="0"/>
                <a:cs typeface="NikoshBAN" pitchFamily="2" charset="0"/>
              </a:rPr>
              <a:t>বাংলা প্রথম প ত্র </a:t>
            </a:r>
            <a:endParaRPr lang="en-US" sz="2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তারিখ-২৪ /০৫/২০2১ইং  </a:t>
            </a:r>
            <a:endParaRPr lang="en-US" sz="2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৫০মিনিট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bn-IN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35" y="1836654"/>
            <a:ext cx="874059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2" y="2539037"/>
            <a:ext cx="722571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2" descr="D:\Black Lo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228600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905000" y="333609"/>
            <a:ext cx="3505200" cy="101566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গ ত 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55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105400" cy="3714750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8562" y="181896"/>
            <a:ext cx="1127125" cy="914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52801" y="3059357"/>
            <a:ext cx="2514600" cy="70788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ধন্যাবাদ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6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199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Vertical Scroll 2"/>
          <p:cNvSpPr/>
          <p:nvPr/>
        </p:nvSpPr>
        <p:spPr>
          <a:xfrm>
            <a:off x="800100" y="228600"/>
            <a:ext cx="6629400" cy="1066800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চলো আমরা কিছু ছবি দেখি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ttp://archive.prothom-alo.com/resize/maxDim/340x340/img/uploads/media/2010-04-11-20-26-12-041373600-1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2637"/>
            <a:ext cx="3238500" cy="275272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 descr="http://www.bdtomorrow.com/blog/bloggeruploadedimage/euredice/13866313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890682"/>
            <a:ext cx="3352800" cy="274320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4474" y="152400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67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owchart: Internal Storage 3"/>
          <p:cNvSpPr/>
          <p:nvPr/>
        </p:nvSpPr>
        <p:spPr>
          <a:xfrm>
            <a:off x="2438400" y="685800"/>
            <a:ext cx="3733800" cy="1143000"/>
          </a:xfrm>
          <a:prstGeom prst="flowChartInternalStorag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286000" y="2433484"/>
            <a:ext cx="4114800" cy="1376516"/>
          </a:xfrm>
          <a:prstGeom prst="flowChartTerminator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বহিপীর  </a:t>
            </a:r>
            <a:r>
              <a:rPr lang="en-US" sz="4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6933" y="126589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595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" y="1905000"/>
            <a:ext cx="7239000" cy="267765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>
              <a:buAutoNum type="arabicParenBoth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ঘুমের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AutoNum type="arabicParenBoth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জানুক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যে,আমি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হয়েছি”ব্যাখ্যা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Both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কাকতাড়ুয়া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প্রতিনিধিত্ব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8888" y="163920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016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76400" y="1905506"/>
            <a:ext cx="5562600" cy="95410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8888" y="163920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1466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839200" cy="6476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199" y="2486884"/>
            <a:ext cx="6645277" cy="181588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লোকে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জানুক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যে,আমি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হয়েছি”ব্যাখ্যা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476" y="186813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196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2514600"/>
            <a:ext cx="7086600" cy="181588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কাকতাড়ুয়া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প্রতিনিধিত্ব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476" y="186813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88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87630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2005161"/>
            <a:ext cx="6629400" cy="292387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বহিপীর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নাটকটি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বিশ্বস্ত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এসেছিলেন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নাটকের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2977" y="228599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2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Process 2"/>
          <p:cNvSpPr/>
          <p:nvPr/>
        </p:nvSpPr>
        <p:spPr>
          <a:xfrm>
            <a:off x="304800" y="3048000"/>
            <a:ext cx="6553200" cy="15240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বহিপীর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828800" y="609600"/>
            <a:ext cx="4800600" cy="1295400"/>
          </a:xfrm>
          <a:prstGeom prst="ribbon">
            <a:avLst>
              <a:gd name="adj1" fmla="val 0"/>
              <a:gd name="adj2" fmla="val 50000"/>
            </a:avLst>
          </a:prstGeom>
          <a:ln/>
          <a:scene3d>
            <a:camera prst="isometricOffAxis1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9841" y="181896"/>
            <a:ext cx="1127125" cy="914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639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154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Kallol</dc:creator>
  <cp:lastModifiedBy>Kallol</cp:lastModifiedBy>
  <cp:revision>43</cp:revision>
  <dcterms:created xsi:type="dcterms:W3CDTF">2006-08-16T00:00:00Z</dcterms:created>
  <dcterms:modified xsi:type="dcterms:W3CDTF">2021-05-24T00:06:58Z</dcterms:modified>
</cp:coreProperties>
</file>