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77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217459" y="1741404"/>
            <a:ext cx="3372247" cy="360098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কল্লোল চক্র বর্তী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সিনিয়র শিক্ষক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রামকৃষ্ণপুর কেকে আর কে উচ্চ বিদ্যালয়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হোমনা-কুমিল্লা।  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41404"/>
            <a:ext cx="4267200" cy="366254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24/5/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২০2১ইং   </a:t>
            </a:r>
          </a:p>
          <a:p>
            <a:pPr algn="ctr"/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৫০মিনিট । </a:t>
            </a:r>
          </a:p>
          <a:p>
            <a:pPr algn="ctr"/>
            <a:endParaRPr lang="en-US" sz="2800" i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830293"/>
            <a:ext cx="874059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0606" y="136153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95400" y="333609"/>
            <a:ext cx="4267200" cy="101566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গ ত 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71219"/>
            <a:ext cx="838200" cy="153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2999" cy="6476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2317929"/>
            <a:ext cx="5410200" cy="120032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কাজ়ঃ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90613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9916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29733" y="1851273"/>
            <a:ext cx="7010400" cy="323165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২৫শে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গনহত্যা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পাকিস্তানীরা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বাংগালী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সৈন্যদের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নিরস্ত্রীকরন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উপদেষ্টায়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সোয়াদ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খালাস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দায়িত্বে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1667"/>
            <a:ext cx="1090613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1676400"/>
            <a:ext cx="6428995" cy="175432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বাড়িরকাজঃ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২৫শে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গনহত্যা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90613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5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199" cy="6553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62000"/>
            <a:ext cx="4571999" cy="4057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00400" y="2133600"/>
            <a:ext cx="2052165" cy="52322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447800" y="274638"/>
            <a:ext cx="5029200" cy="89217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QwewU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¨ Ki--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৫৫৫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828800"/>
            <a:ext cx="5257800" cy="419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1090613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4" y="215926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47800" y="1190010"/>
            <a:ext cx="4648200" cy="91757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78077" y="2755336"/>
            <a:ext cx="4517923" cy="97846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25 †k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gv‡P©i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MYnZ¨v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93" y="183971"/>
            <a:ext cx="1090613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1600200" y="533401"/>
            <a:ext cx="5562600" cy="8382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_©x-----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304800" y="2057400"/>
            <a:ext cx="8305800" cy="35052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Acv‡ikb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mvP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jvB‡Ui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                                      2|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MYnZ¨vi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                                                                                  3|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‡×i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90613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199" cy="6553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৯৯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166813"/>
            <a:ext cx="3886200" cy="4191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Rectangle 5"/>
          <p:cNvSpPr/>
          <p:nvPr/>
        </p:nvSpPr>
        <p:spPr>
          <a:xfrm>
            <a:off x="2705100" y="5708468"/>
            <a:ext cx="3048000" cy="762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cvwK¯’vb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evwnbx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90613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47900" y="2237138"/>
            <a:ext cx="4648200" cy="120032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Acv‡ikb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mvP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jvBU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90613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৭৮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990600"/>
            <a:ext cx="4038600" cy="37338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4" name="Rectangle 3"/>
          <p:cNvSpPr/>
          <p:nvPr/>
        </p:nvSpPr>
        <p:spPr>
          <a:xfrm>
            <a:off x="2590800" y="5003800"/>
            <a:ext cx="4038600" cy="762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Bqvwnqv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Lvb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90613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083300" y="1371600"/>
            <a:ext cx="6155700" cy="156966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জোড়ায়কাজঃ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MYnZ¨vi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493" y="228600"/>
            <a:ext cx="1090613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PC\Downloads\৯৯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143000"/>
            <a:ext cx="4267200" cy="3810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4" name="Round Diagonal Corner Rectangle 3"/>
          <p:cNvSpPr/>
          <p:nvPr/>
        </p:nvSpPr>
        <p:spPr>
          <a:xfrm>
            <a:off x="1981200" y="5420246"/>
            <a:ext cx="4267200" cy="838200"/>
          </a:xfrm>
          <a:prstGeom prst="round2Diag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hy×v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90613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185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Kallol</dc:creator>
  <cp:lastModifiedBy>Kallol</cp:lastModifiedBy>
  <cp:revision>32</cp:revision>
  <dcterms:created xsi:type="dcterms:W3CDTF">2006-08-16T00:00:00Z</dcterms:created>
  <dcterms:modified xsi:type="dcterms:W3CDTF">2021-05-24T00:18:16Z</dcterms:modified>
</cp:coreProperties>
</file>