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315" r:id="rId2"/>
    <p:sldId id="313" r:id="rId3"/>
    <p:sldId id="259" r:id="rId4"/>
    <p:sldId id="305" r:id="rId5"/>
    <p:sldId id="260" r:id="rId6"/>
    <p:sldId id="264" r:id="rId7"/>
    <p:sldId id="308" r:id="rId8"/>
    <p:sldId id="304" r:id="rId9"/>
    <p:sldId id="316" r:id="rId10"/>
    <p:sldId id="317" r:id="rId11"/>
    <p:sldId id="286" r:id="rId12"/>
    <p:sldId id="309" r:id="rId13"/>
    <p:sldId id="283" r:id="rId14"/>
    <p:sldId id="284" r:id="rId15"/>
    <p:sldId id="322" r:id="rId16"/>
    <p:sldId id="321" r:id="rId17"/>
    <p:sldId id="265" r:id="rId18"/>
    <p:sldId id="266" r:id="rId19"/>
    <p:sldId id="267" r:id="rId20"/>
    <p:sldId id="32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75DC5-5285-4172-A62E-5D2B3E8B413F}" type="datetimeFigureOut">
              <a:rPr lang="en-AU" smtClean="0"/>
              <a:pPr/>
              <a:t>24/05/2021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9CFAC-5BCC-483E-A5DE-400E5912F40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55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.facebook.com/pages/%E0%A6%A4%E0%A7%8B%E0%A6%AE%E0%A6%B0%E0%A6%BE-%E0%A6%B8%E0%A6%BE%E0%A6%B2%E0%A6%BE%E0%A6%A4-%E0%A6%95%E0%A6%BE%E0%A7%9F%E0%A7%87%E0%A6%AE-%E0%A6%95%E0%A6%B0-%E0%A6%93-%E0%A6%AF%E0%A6%BE%E0%A6%95%E0%A6%BE%E0%A6%A4-%E0%A6%A6%E0%A6%BE%E0%A6%93-%E0%A6%8F%E0%A6%AC%E0%A6%82-%E0%A6%B0%E0%A7%81%E0%A6%95%E0%A7%81%E0%A6%95%E0%A6%BE%E0%A6%B0%E0%A7%80%E0%A6%A6%E0%A7%87%E0%A6%B0-%E0%A6%B8%E0%A6%BE%E0%A6%A5%E0%A7%87-%E0%A6%B0%E0%A7%81%E0%A6%95%E0%A7%81-%E0%A6%95%E0%A6%B0%E0%A6%B8%E0%A7%82%E0%A6%B0%E0%A6%BE-%E0%A6%86%E0%A6%B2-%E0%A6%AC%E0%A6%BE%E0%A6%95%E0%A6%BE%E0%A6%B0%E0%A6%BE%E0%A6%86%E0%A7%9F%E0%A6%BE%E0%A6%A4%E0%A6%BE%E0%A6%82%E0%A6%B6-%E0%A7%AA%E0%A7%A9/248564158661839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sz="1200" b="1" dirty="0" smtClean="0">
                <a:hlinkClick r:id="rId3"/>
              </a:rPr>
              <a:t>"তোমরা সালাত কায়েম কর ও যাকাত দাও</a:t>
            </a:r>
            <a:r>
              <a:rPr lang="bn-BD" sz="1200" b="1" dirty="0" smtClean="0"/>
              <a:t>” (সুরা আন-নুর, আয়াত ৫৬)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9CFAC-5BCC-483E-A5DE-400E5912F408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583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78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5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85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20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99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09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604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050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09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3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20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4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95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0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8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620000" cy="1143000"/>
          </a:xfr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09800"/>
            <a:ext cx="323373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58011" y="4799620"/>
            <a:ext cx="41148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অপরিশোধিত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990600" y="3276600"/>
            <a:ext cx="1295400" cy="3869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01" y="1617627"/>
            <a:ext cx="4649021" cy="29003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8012" y="762000"/>
            <a:ext cx="4114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6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348660" y="3100387"/>
            <a:ext cx="1295400" cy="3869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012" y="4800600"/>
            <a:ext cx="4114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8012" y="762000"/>
            <a:ext cx="4114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6000"/>
            <a:ext cx="28956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762000"/>
            <a:ext cx="433441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8080" y="4724400"/>
            <a:ext cx="4334412" cy="107721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990600" y="2858314"/>
            <a:ext cx="1295400" cy="3869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5749"/>
            <a:ext cx="4898572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762000"/>
            <a:ext cx="433441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5181600"/>
            <a:ext cx="49530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নেশাকে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5257800" cy="350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9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762000"/>
            <a:ext cx="433441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96" y="1447800"/>
            <a:ext cx="446582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00" y="4648200"/>
            <a:ext cx="4876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পরিশোধিত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9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800" y="381000"/>
            <a:ext cx="5867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এইচআইভি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5775"/>
            <a:ext cx="7634287" cy="508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036" y="533400"/>
            <a:ext cx="63246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এইচআইভি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118175"/>
            <a:ext cx="6855873" cy="51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5181600"/>
            <a:ext cx="5981700" cy="76944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এইচআই</a:t>
            </a:r>
            <a:r>
              <a:rPr lang="en-US" sz="4400" dirty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4400" dirty="0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400" dirty="0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4400" dirty="0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r-SA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3006569" y="610850"/>
            <a:ext cx="3054662" cy="9906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64" y="1828800"/>
            <a:ext cx="4350372" cy="2894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1400" y="533400"/>
            <a:ext cx="1521570" cy="76944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6008" y="2621351"/>
            <a:ext cx="2228495" cy="76944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খ।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১৯৮১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3010" y="2621351"/>
            <a:ext cx="2601790" cy="76944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১৯৮০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6810" y="4196365"/>
            <a:ext cx="2271777" cy="76944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ঘ।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১৯৮৩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4427" y="4196366"/>
            <a:ext cx="2233304" cy="76944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১৯৮২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3010" y="1492922"/>
            <a:ext cx="5791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আইভি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BD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4474320" y="2488054"/>
            <a:ext cx="1257300" cy="103603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3100" y="4648200"/>
            <a:ext cx="525780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ইডস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বাঁচার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4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rved Up Ribbon 7"/>
          <p:cNvSpPr/>
          <p:nvPr/>
        </p:nvSpPr>
        <p:spPr>
          <a:xfrm>
            <a:off x="2286000" y="609600"/>
            <a:ext cx="4572000" cy="1520952"/>
          </a:xfrm>
          <a:prstGeom prst="ellipseRibbon2">
            <a:avLst>
              <a:gd name="adj1" fmla="val 47909"/>
              <a:gd name="adj2" fmla="val 50000"/>
              <a:gd name="adj3" fmla="val 125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56118"/>
            <a:ext cx="3596292" cy="2567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5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450" y="381000"/>
            <a:ext cx="2213950" cy="2698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Horizontal Scroll 13"/>
          <p:cNvSpPr/>
          <p:nvPr/>
        </p:nvSpPr>
        <p:spPr>
          <a:xfrm>
            <a:off x="1004372" y="1000836"/>
            <a:ext cx="3415228" cy="1219200"/>
          </a:xfrm>
          <a:prstGeom prst="horizontalScroll">
            <a:avLst>
              <a:gd name="adj" fmla="val 25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1995" y="2823693"/>
            <a:ext cx="4142344" cy="33547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মোহাম্মাদ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মাহবুবুল আলাম </a:t>
            </a:r>
          </a:p>
          <a:p>
            <a:pPr algn="ctr"/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সহকারি শিক্ষক </a:t>
            </a:r>
          </a:p>
          <a:p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কাসিম আলী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 উচ্চ বিদ্যালয়,ফেঞ্চুগঞ্জ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NikoshBAN" pitchFamily="2" charset="0"/>
              </a:rPr>
              <a:t>E-mail: </a:t>
            </a:r>
            <a:r>
              <a:rPr lang="bn-BD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malam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76t@gmail.com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NikoshBAN" pitchFamily="2" charset="0"/>
              </a:rPr>
              <a:t>Mobile No. 01716-968656</a:t>
            </a:r>
            <a:r>
              <a:rPr lang="bn-BD" sz="2800" dirty="0" smtClean="0">
                <a:solidFill>
                  <a:srgbClr val="C00000"/>
                </a:solidFill>
                <a:latin typeface="+mj-lt"/>
                <a:cs typeface="NikoshBAN" pitchFamily="2" charset="0"/>
              </a:rPr>
              <a:t> </a:t>
            </a:r>
            <a:endParaRPr lang="bn-BD" sz="28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84338" y="3623913"/>
            <a:ext cx="4102462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ইসলাম ও নৈতিক শিক্ষা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অধ্যায়-৪র্থ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,পাঠ-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১৬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পিরিয়ডঃ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৪র্থ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৫০ মিঃ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Horizontal Scroll 48"/>
          <p:cNvSpPr/>
          <p:nvPr/>
        </p:nvSpPr>
        <p:spPr>
          <a:xfrm>
            <a:off x="4858555" y="2823693"/>
            <a:ext cx="1999445" cy="80022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28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8" grpId="0" animBg="1"/>
      <p:bldP spid="44" grpId="0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7748" y="685800"/>
            <a:ext cx="4567435" cy="101566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@A 1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204123">
            <a:off x="2085235" y="2150855"/>
            <a:ext cx="5692459" cy="34084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864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838200"/>
            <a:ext cx="3505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5181600" cy="32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43200" y="914400"/>
            <a:ext cx="3505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905000"/>
            <a:ext cx="54102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609600"/>
            <a:ext cx="611369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এইচআইভি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045" y="1676840"/>
            <a:ext cx="4410755" cy="3936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00200"/>
            <a:ext cx="7924800" cy="3354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পরিচয়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০২।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 পারবে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০৩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বাঁচার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838200"/>
            <a:ext cx="2438399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HIV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362200"/>
            <a:ext cx="48768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Immune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Deficinecy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</a:t>
            </a:r>
            <a:endParaRPr lang="bn-IN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168181"/>
            <a:ext cx="3276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HIV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67000"/>
            <a:ext cx="7467600" cy="2062103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১৯৮১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আমেরিকায়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শরিরে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কোষগুলোকে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ধবংস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8012" y="762000"/>
            <a:ext cx="4114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344367" y="3543299"/>
            <a:ext cx="1295400" cy="3869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12" y="2136576"/>
            <a:ext cx="4487468" cy="3200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32691" y="5542002"/>
            <a:ext cx="356544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নেশার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1898</TotalTime>
  <Words>309</Words>
  <Application>Microsoft Office PowerPoint</Application>
  <PresentationFormat>On-screen Show (4:3)</PresentationFormat>
  <Paragraphs>52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Garamond</vt:lpstr>
      <vt:lpstr>NikoshBAN</vt:lpstr>
      <vt:lpstr>Times New Roman</vt:lpstr>
      <vt:lpstr>Vrinda</vt:lpstr>
      <vt:lpstr>Organic</vt:lpstr>
      <vt:lpstr>আজকের পাঠে সবাইকে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mahbub alam</cp:lastModifiedBy>
  <cp:revision>453</cp:revision>
  <dcterms:created xsi:type="dcterms:W3CDTF">2006-08-16T00:00:00Z</dcterms:created>
  <dcterms:modified xsi:type="dcterms:W3CDTF">2021-05-24T07:43:13Z</dcterms:modified>
</cp:coreProperties>
</file>