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25"/>
  </p:notesMasterIdLst>
  <p:sldIdLst>
    <p:sldId id="274" r:id="rId2"/>
    <p:sldId id="275" r:id="rId3"/>
    <p:sldId id="259" r:id="rId4"/>
    <p:sldId id="260" r:id="rId5"/>
    <p:sldId id="262" r:id="rId6"/>
    <p:sldId id="278" r:id="rId7"/>
    <p:sldId id="279" r:id="rId8"/>
    <p:sldId id="263" r:id="rId9"/>
    <p:sldId id="264" r:id="rId10"/>
    <p:sldId id="27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5" r:id="rId21"/>
    <p:sldId id="267" r:id="rId22"/>
    <p:sldId id="27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122a98d16a9c9c5a" providerId="Windows Live"/>
      </p:ext>
    </p:extLst>
  </p:cmAuthor>
  <p:cmAuthor id="2" name="mahbub alam" initials="ma" lastIdx="2" clrIdx="1">
    <p:extLst>
      <p:ext uri="{19B8F6BF-5375-455C-9EA6-DF929625EA0E}">
        <p15:presenceInfo xmlns:p15="http://schemas.microsoft.com/office/powerpoint/2012/main" userId="mahbub a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C34"/>
    <a:srgbClr val="00698E"/>
    <a:srgbClr val="A45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AF54-12B4-4027-8429-0A556F7B331A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CFF02-3FC4-40D1-BB86-63029DA1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FF02-3FC4-40D1-BB86-63029DA1D3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5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4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8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743F2-54B7-42E8-883D-E5309268F93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F8FC-5957-41DA-AFFD-714D3762F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5594" y="854562"/>
            <a:ext cx="6595601" cy="91964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FF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87" y="2030218"/>
            <a:ext cx="5381890" cy="4213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30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6841" y="504967"/>
            <a:ext cx="3009333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58" y="1441724"/>
            <a:ext cx="76700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36" y="2378481"/>
            <a:ext cx="3673909" cy="38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3" y="1628969"/>
            <a:ext cx="728790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৯ই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648" y="557115"/>
            <a:ext cx="210943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55" y="2480016"/>
            <a:ext cx="6092020" cy="34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70" y="1262922"/>
            <a:ext cx="807947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যিয়ারত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(১০ই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5648" y="557115"/>
            <a:ext cx="210943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89" y="2755018"/>
            <a:ext cx="5562116" cy="37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533434"/>
            <a:ext cx="82773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৯ই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দিবাগত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6841" y="504967"/>
            <a:ext cx="3009333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5" y="2353198"/>
            <a:ext cx="7533565" cy="41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055" y="1483727"/>
            <a:ext cx="68614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পাহাড়দ্বয়ের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সাঈ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841" y="504967"/>
            <a:ext cx="2382389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48" y="2339376"/>
            <a:ext cx="5182774" cy="38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8774" y="1620205"/>
            <a:ext cx="557852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১০, ১১, ও ১২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841" y="504967"/>
            <a:ext cx="2382389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38" y="2760670"/>
            <a:ext cx="6764038" cy="35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8774" y="1620205"/>
            <a:ext cx="303876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841" y="504967"/>
            <a:ext cx="2382389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1" y="2725105"/>
            <a:ext cx="6347346" cy="35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8774" y="1620205"/>
            <a:ext cx="557852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841" y="504967"/>
            <a:ext cx="2382389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57" y="2253301"/>
            <a:ext cx="4828251" cy="42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8774" y="1620205"/>
            <a:ext cx="31479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841" y="504967"/>
            <a:ext cx="2382389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76" y="2318183"/>
            <a:ext cx="6245556" cy="41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8774" y="1620205"/>
            <a:ext cx="647799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কাফফারা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841" y="504967"/>
            <a:ext cx="2382389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10" y="3043219"/>
            <a:ext cx="5156438" cy="28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5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450" y="682814"/>
            <a:ext cx="2063696" cy="2515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809959" y="682814"/>
            <a:ext cx="7526428" cy="5166060"/>
            <a:chOff x="809959" y="1000836"/>
            <a:chExt cx="7526428" cy="5166060"/>
          </a:xfrm>
        </p:grpSpPr>
        <p:sp>
          <p:nvSpPr>
            <p:cNvPr id="14" name="Horizontal Scroll 13"/>
            <p:cNvSpPr/>
            <p:nvPr/>
          </p:nvSpPr>
          <p:spPr>
            <a:xfrm>
              <a:off x="1004372" y="1000836"/>
              <a:ext cx="3415228" cy="1219200"/>
            </a:xfrm>
            <a:prstGeom prst="horizontalScroll">
              <a:avLst>
                <a:gd name="adj" fmla="val 25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4400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9959" y="2812131"/>
              <a:ext cx="4039474" cy="33547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নামঃ</a:t>
              </a:r>
              <a:r>
                <a:rPr lang="en-US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মোহাম্মাদ</a:t>
              </a:r>
              <a:r>
                <a:rPr lang="en-US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মাহবুবুল আলাম </a:t>
              </a:r>
            </a:p>
            <a:p>
              <a:pPr algn="ctr"/>
              <a:r>
                <a:rPr lang="bn-BD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সহকারি শিক্ষক </a:t>
              </a:r>
            </a:p>
            <a:p>
              <a:r>
                <a:rPr lang="bn-BD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কাসিম আলী </a:t>
              </a:r>
              <a:r>
                <a:rPr lang="en-US" sz="3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মডেল উচ্চ বিদ্যালয়,ফেঞ্চুগঞ্জ</a:t>
              </a:r>
              <a:r>
                <a:rPr lang="en-US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3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সিলেট</a:t>
              </a:r>
              <a:r>
                <a:rPr lang="en-US" sz="3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NikoshBAN" pitchFamily="2" charset="0"/>
                </a:rPr>
                <a:t>E-mail: </a:t>
              </a:r>
              <a:r>
                <a:rPr lang="bn-BD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NikoshBAN" pitchFamily="2" charset="0"/>
                </a:rPr>
                <a:t>malam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NikoshBAN" pitchFamily="2" charset="0"/>
                </a:rPr>
                <a:t>76t@gmail.com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NikoshBAN" pitchFamily="2" charset="0"/>
                </a:rPr>
                <a:t>Mobile No. 01716-968656</a:t>
              </a:r>
              <a:r>
                <a:rPr lang="bn-BD" sz="2800" dirty="0" smtClean="0">
                  <a:solidFill>
                    <a:srgbClr val="C00000"/>
                  </a:solidFill>
                  <a:latin typeface="+mj-lt"/>
                  <a:cs typeface="NikoshBAN" pitchFamily="2" charset="0"/>
                </a:rPr>
                <a:t> </a:t>
              </a:r>
              <a:endParaRPr lang="bn-BD" sz="2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23674" y="3489240"/>
              <a:ext cx="3512713" cy="267765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ইসলাম ও নৈতিক শিক্ষা 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৩য় 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80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-৫ 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পিরিয়ডঃ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৪র্থ 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সময়ঃ ৫০ মিঃ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Horizontal Scroll 48"/>
            <p:cNvSpPr/>
            <p:nvPr/>
          </p:nvSpPr>
          <p:spPr>
            <a:xfrm>
              <a:off x="4871434" y="2689020"/>
              <a:ext cx="1786944" cy="80022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95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87" y="1783475"/>
            <a:ext cx="4738421" cy="3484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520" y="736980"/>
            <a:ext cx="204716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867" y="2751700"/>
            <a:ext cx="329846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8660" y="2853598"/>
            <a:ext cx="161043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113" y="1189632"/>
            <a:ext cx="368716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7468" y="2897875"/>
            <a:ext cx="146031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667" y="4579330"/>
            <a:ext cx="137160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4374" y="4504928"/>
            <a:ext cx="151717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5167725" y="4160831"/>
            <a:ext cx="773371" cy="135628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6" y="1405007"/>
            <a:ext cx="5895831" cy="3617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2316" y="600502"/>
            <a:ext cx="192433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119" y="5186149"/>
            <a:ext cx="4776717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9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7121" y="631209"/>
            <a:ext cx="417569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@A 1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04123">
            <a:off x="1855372" y="2327644"/>
            <a:ext cx="5692459" cy="3408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2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2423" y="5782611"/>
            <a:ext cx="483130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তাওয়াফ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423" y="438212"/>
            <a:ext cx="483130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30" y="1378138"/>
            <a:ext cx="6946710" cy="42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5529" y="5492005"/>
            <a:ext cx="47494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তাওয়াফের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393" y="582455"/>
            <a:ext cx="46925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99" y="1485291"/>
            <a:ext cx="6674479" cy="37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6345" y="791571"/>
            <a:ext cx="483130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 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053" y="5656657"/>
            <a:ext cx="4305065" cy="64633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শয়তানকে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0" y="1676399"/>
            <a:ext cx="7117480" cy="37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39" y="996287"/>
            <a:ext cx="319357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1895242"/>
            <a:ext cx="7178723" cy="43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941696"/>
            <a:ext cx="373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6358" y="2376985"/>
            <a:ext cx="587991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বলতে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 লিখতে পারবে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309" y="3232937"/>
            <a:ext cx="3832747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আভিধানিক অর্থ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2006" y="766550"/>
            <a:ext cx="2318985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5" y="1645919"/>
            <a:ext cx="3944203" cy="43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4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199" y="736980"/>
            <a:ext cx="2674962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548" y="2376986"/>
            <a:ext cx="478809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শরিয়তের পরিভাষায়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উদেশ্যে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বায়তুল্লাহ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শরিফ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স্থানসমুহ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যিয়ারত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2775948"/>
            <a:ext cx="3275463" cy="31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326</Words>
  <Application>Microsoft Office PowerPoint</Application>
  <PresentationFormat>On-screen Show (4:3)</PresentationFormat>
  <Paragraphs>60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mahbub alam</cp:lastModifiedBy>
  <cp:revision>89</cp:revision>
  <dcterms:created xsi:type="dcterms:W3CDTF">2021-02-22T13:15:46Z</dcterms:created>
  <dcterms:modified xsi:type="dcterms:W3CDTF">2021-05-20T20:43:37Z</dcterms:modified>
</cp:coreProperties>
</file>