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0" r:id="rId4"/>
    <p:sldId id="259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C60EA-60E0-465B-BE57-66346964019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A2F8FA-3BEE-448A-BB51-A977D8F75690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স্বরাগম</a:t>
          </a:r>
          <a:endParaRPr lang="en-US" dirty="0"/>
        </a:p>
      </dgm:t>
    </dgm:pt>
    <dgm:pt modelId="{C22692AE-16DE-40E3-8532-92422C2CEEDA}" type="parTrans" cxnId="{ADCFBA7C-31DC-4145-A25F-4EA043237B0A}">
      <dgm:prSet/>
      <dgm:spPr/>
      <dgm:t>
        <a:bodyPr/>
        <a:lstStyle/>
        <a:p>
          <a:endParaRPr lang="en-US"/>
        </a:p>
      </dgm:t>
    </dgm:pt>
    <dgm:pt modelId="{9F3319D9-2BCE-40EC-9960-1135CD44D6F5}" type="sibTrans" cxnId="{ADCFBA7C-31DC-4145-A25F-4EA043237B0A}">
      <dgm:prSet/>
      <dgm:spPr/>
      <dgm:t>
        <a:bodyPr/>
        <a:lstStyle/>
        <a:p>
          <a:endParaRPr lang="en-US"/>
        </a:p>
      </dgm:t>
    </dgm:pt>
    <dgm:pt modelId="{D68C8111-C836-4220-B12D-F680D019FACC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আদি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স্বরাগম</a:t>
          </a:r>
          <a:endParaRPr lang="en-US" dirty="0"/>
        </a:p>
      </dgm:t>
    </dgm:pt>
    <dgm:pt modelId="{CDF069B1-7BEC-4520-ACA0-74A465197BEB}" type="parTrans" cxnId="{C938C7ED-1AA3-41F7-90CF-44EEF143CE17}">
      <dgm:prSet/>
      <dgm:spPr/>
      <dgm:t>
        <a:bodyPr/>
        <a:lstStyle/>
        <a:p>
          <a:endParaRPr lang="en-US"/>
        </a:p>
      </dgm:t>
    </dgm:pt>
    <dgm:pt modelId="{12107134-1CC9-41D8-8DDF-CF2B1E0120AC}" type="sibTrans" cxnId="{C938C7ED-1AA3-41F7-90CF-44EEF143CE17}">
      <dgm:prSet/>
      <dgm:spPr/>
      <dgm:t>
        <a:bodyPr/>
        <a:lstStyle/>
        <a:p>
          <a:endParaRPr lang="en-US"/>
        </a:p>
      </dgm:t>
    </dgm:pt>
    <dgm:pt modelId="{093A3D89-98E7-4867-B261-F3E90E16FE6D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স্বরাগম</a:t>
          </a:r>
          <a:endParaRPr lang="en-US" dirty="0"/>
        </a:p>
      </dgm:t>
    </dgm:pt>
    <dgm:pt modelId="{1909B58B-1EBD-47F9-9816-CAE699A89AB7}" type="parTrans" cxnId="{AE626ED5-27FA-4D71-B465-EF7F0CDAB255}">
      <dgm:prSet/>
      <dgm:spPr/>
      <dgm:t>
        <a:bodyPr/>
        <a:lstStyle/>
        <a:p>
          <a:endParaRPr lang="en-US"/>
        </a:p>
      </dgm:t>
    </dgm:pt>
    <dgm:pt modelId="{D2816CDA-94FF-4D97-B8A2-1E45B9FA3A4F}" type="sibTrans" cxnId="{AE626ED5-27FA-4D71-B465-EF7F0CDAB255}">
      <dgm:prSet/>
      <dgm:spPr/>
      <dgm:t>
        <a:bodyPr/>
        <a:lstStyle/>
        <a:p>
          <a:endParaRPr lang="en-US"/>
        </a:p>
      </dgm:t>
    </dgm:pt>
    <dgm:pt modelId="{518923C4-3862-4185-A090-5AE0204C0FAA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অন্ত্যস্বরাগম</a:t>
          </a:r>
          <a:endParaRPr lang="en-US" dirty="0"/>
        </a:p>
      </dgm:t>
    </dgm:pt>
    <dgm:pt modelId="{8956259B-0556-433E-A36A-87231608719B}" type="parTrans" cxnId="{EB488100-7D86-4F7D-BE96-2E3747BCFFE8}">
      <dgm:prSet/>
      <dgm:spPr/>
      <dgm:t>
        <a:bodyPr/>
        <a:lstStyle/>
        <a:p>
          <a:endParaRPr lang="en-US"/>
        </a:p>
      </dgm:t>
    </dgm:pt>
    <dgm:pt modelId="{60054491-C747-4158-ACB1-B75FFF1ECF42}" type="sibTrans" cxnId="{EB488100-7D86-4F7D-BE96-2E3747BCFFE8}">
      <dgm:prSet/>
      <dgm:spPr/>
      <dgm:t>
        <a:bodyPr/>
        <a:lstStyle/>
        <a:p>
          <a:endParaRPr lang="en-US"/>
        </a:p>
      </dgm:t>
    </dgm:pt>
    <dgm:pt modelId="{668F5896-8129-4DD8-9A0C-C6D58269B413}" type="pres">
      <dgm:prSet presAssocID="{395C60EA-60E0-465B-BE57-66346964019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82DDC0-C5BA-4E28-924C-DA98D5CEBE1F}" type="pres">
      <dgm:prSet presAssocID="{BDA2F8FA-3BEE-448A-BB51-A977D8F75690}" presName="root1" presStyleCnt="0"/>
      <dgm:spPr/>
    </dgm:pt>
    <dgm:pt modelId="{347BB7D6-C31E-43F2-AFCA-248CB0E3C946}" type="pres">
      <dgm:prSet presAssocID="{BDA2F8FA-3BEE-448A-BB51-A977D8F7569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E0E527-7608-45FB-AB3F-04CE96CE8451}" type="pres">
      <dgm:prSet presAssocID="{BDA2F8FA-3BEE-448A-BB51-A977D8F75690}" presName="level2hierChild" presStyleCnt="0"/>
      <dgm:spPr/>
    </dgm:pt>
    <dgm:pt modelId="{81A087A7-8240-4338-BC84-7FF3F8F89BA0}" type="pres">
      <dgm:prSet presAssocID="{CDF069B1-7BEC-4520-ACA0-74A465197BEB}" presName="conn2-1" presStyleLbl="parChTrans1D2" presStyleIdx="0" presStyleCnt="3"/>
      <dgm:spPr/>
    </dgm:pt>
    <dgm:pt modelId="{24C443DD-38F1-468C-8BBE-159FA9AC684E}" type="pres">
      <dgm:prSet presAssocID="{CDF069B1-7BEC-4520-ACA0-74A465197BEB}" presName="connTx" presStyleLbl="parChTrans1D2" presStyleIdx="0" presStyleCnt="3"/>
      <dgm:spPr/>
    </dgm:pt>
    <dgm:pt modelId="{3FE01A40-928F-4690-815D-A6C0237CD4F6}" type="pres">
      <dgm:prSet presAssocID="{D68C8111-C836-4220-B12D-F680D019FACC}" presName="root2" presStyleCnt="0"/>
      <dgm:spPr/>
    </dgm:pt>
    <dgm:pt modelId="{C92934E1-43FA-4524-BD5E-6BDB74651ED4}" type="pres">
      <dgm:prSet presAssocID="{D68C8111-C836-4220-B12D-F680D019FAC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858129-2E57-4FB1-BCB7-30C28075CC30}" type="pres">
      <dgm:prSet presAssocID="{D68C8111-C836-4220-B12D-F680D019FACC}" presName="level3hierChild" presStyleCnt="0"/>
      <dgm:spPr/>
    </dgm:pt>
    <dgm:pt modelId="{192DB9A1-DF85-41FF-9793-B1CAFBEE6D49}" type="pres">
      <dgm:prSet presAssocID="{1909B58B-1EBD-47F9-9816-CAE699A89AB7}" presName="conn2-1" presStyleLbl="parChTrans1D2" presStyleIdx="1" presStyleCnt="3"/>
      <dgm:spPr/>
    </dgm:pt>
    <dgm:pt modelId="{2F45821E-E260-4E8E-83A5-9FC5707CAE32}" type="pres">
      <dgm:prSet presAssocID="{1909B58B-1EBD-47F9-9816-CAE699A89AB7}" presName="connTx" presStyleLbl="parChTrans1D2" presStyleIdx="1" presStyleCnt="3"/>
      <dgm:spPr/>
    </dgm:pt>
    <dgm:pt modelId="{E9B1271A-7461-4F7E-9104-9D2970F3C4F0}" type="pres">
      <dgm:prSet presAssocID="{093A3D89-98E7-4867-B261-F3E90E16FE6D}" presName="root2" presStyleCnt="0"/>
      <dgm:spPr/>
    </dgm:pt>
    <dgm:pt modelId="{43E93C4B-7C25-4221-82B8-928848368B53}" type="pres">
      <dgm:prSet presAssocID="{093A3D89-98E7-4867-B261-F3E90E16FE6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80DD2-25D0-483D-A4C2-824E0E5F430C}" type="pres">
      <dgm:prSet presAssocID="{093A3D89-98E7-4867-B261-F3E90E16FE6D}" presName="level3hierChild" presStyleCnt="0"/>
      <dgm:spPr/>
    </dgm:pt>
    <dgm:pt modelId="{E74CE011-5216-4E3B-B002-50752A4A9840}" type="pres">
      <dgm:prSet presAssocID="{8956259B-0556-433E-A36A-87231608719B}" presName="conn2-1" presStyleLbl="parChTrans1D2" presStyleIdx="2" presStyleCnt="3"/>
      <dgm:spPr/>
    </dgm:pt>
    <dgm:pt modelId="{1DEEF101-E53A-4AFA-9979-B487F62A8DDD}" type="pres">
      <dgm:prSet presAssocID="{8956259B-0556-433E-A36A-87231608719B}" presName="connTx" presStyleLbl="parChTrans1D2" presStyleIdx="2" presStyleCnt="3"/>
      <dgm:spPr/>
    </dgm:pt>
    <dgm:pt modelId="{8015BF31-60E3-4FAB-AE4F-555A50F65D8B}" type="pres">
      <dgm:prSet presAssocID="{518923C4-3862-4185-A090-5AE0204C0FAA}" presName="root2" presStyleCnt="0"/>
      <dgm:spPr/>
    </dgm:pt>
    <dgm:pt modelId="{BC30BFA0-7B31-41F8-8E2A-1559F0014732}" type="pres">
      <dgm:prSet presAssocID="{518923C4-3862-4185-A090-5AE0204C0FA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D07E3-5AAA-4AE4-B9C8-F2F1295904B5}" type="pres">
      <dgm:prSet presAssocID="{518923C4-3862-4185-A090-5AE0204C0FAA}" presName="level3hierChild" presStyleCnt="0"/>
      <dgm:spPr/>
    </dgm:pt>
  </dgm:ptLst>
  <dgm:cxnLst>
    <dgm:cxn modelId="{62A4EA7D-F4F4-4412-B196-9E081E66AD7F}" type="presOf" srcId="{CDF069B1-7BEC-4520-ACA0-74A465197BEB}" destId="{24C443DD-38F1-468C-8BBE-159FA9AC684E}" srcOrd="1" destOrd="0" presId="urn:microsoft.com/office/officeart/2008/layout/HorizontalMultiLevelHierarchy"/>
    <dgm:cxn modelId="{5D8C6603-C119-4EB5-A691-7C3015AD3116}" type="presOf" srcId="{8956259B-0556-433E-A36A-87231608719B}" destId="{E74CE011-5216-4E3B-B002-50752A4A9840}" srcOrd="0" destOrd="0" presId="urn:microsoft.com/office/officeart/2008/layout/HorizontalMultiLevelHierarchy"/>
    <dgm:cxn modelId="{C938C7ED-1AA3-41F7-90CF-44EEF143CE17}" srcId="{BDA2F8FA-3BEE-448A-BB51-A977D8F75690}" destId="{D68C8111-C836-4220-B12D-F680D019FACC}" srcOrd="0" destOrd="0" parTransId="{CDF069B1-7BEC-4520-ACA0-74A465197BEB}" sibTransId="{12107134-1CC9-41D8-8DDF-CF2B1E0120AC}"/>
    <dgm:cxn modelId="{1A40CC69-C4B4-48FB-B978-AB428EC4432F}" type="presOf" srcId="{093A3D89-98E7-4867-B261-F3E90E16FE6D}" destId="{43E93C4B-7C25-4221-82B8-928848368B53}" srcOrd="0" destOrd="0" presId="urn:microsoft.com/office/officeart/2008/layout/HorizontalMultiLevelHierarchy"/>
    <dgm:cxn modelId="{D43CD5FB-7443-4BE1-A4F6-4159D28AC1BE}" type="presOf" srcId="{D68C8111-C836-4220-B12D-F680D019FACC}" destId="{C92934E1-43FA-4524-BD5E-6BDB74651ED4}" srcOrd="0" destOrd="0" presId="urn:microsoft.com/office/officeart/2008/layout/HorizontalMultiLevelHierarchy"/>
    <dgm:cxn modelId="{ADCFBA7C-31DC-4145-A25F-4EA043237B0A}" srcId="{395C60EA-60E0-465B-BE57-663469640194}" destId="{BDA2F8FA-3BEE-448A-BB51-A977D8F75690}" srcOrd="0" destOrd="0" parTransId="{C22692AE-16DE-40E3-8532-92422C2CEEDA}" sibTransId="{9F3319D9-2BCE-40EC-9960-1135CD44D6F5}"/>
    <dgm:cxn modelId="{2C32694E-7A13-49B3-B230-AF86A544D85A}" type="presOf" srcId="{BDA2F8FA-3BEE-448A-BB51-A977D8F75690}" destId="{347BB7D6-C31E-43F2-AFCA-248CB0E3C946}" srcOrd="0" destOrd="0" presId="urn:microsoft.com/office/officeart/2008/layout/HorizontalMultiLevelHierarchy"/>
    <dgm:cxn modelId="{39709369-6FE2-43C3-9DEB-CE5444CD4F49}" type="presOf" srcId="{CDF069B1-7BEC-4520-ACA0-74A465197BEB}" destId="{81A087A7-8240-4338-BC84-7FF3F8F89BA0}" srcOrd="0" destOrd="0" presId="urn:microsoft.com/office/officeart/2008/layout/HorizontalMultiLevelHierarchy"/>
    <dgm:cxn modelId="{41949EB3-0063-48FE-9853-6ECD14B17FDE}" type="presOf" srcId="{518923C4-3862-4185-A090-5AE0204C0FAA}" destId="{BC30BFA0-7B31-41F8-8E2A-1559F0014732}" srcOrd="0" destOrd="0" presId="urn:microsoft.com/office/officeart/2008/layout/HorizontalMultiLevelHierarchy"/>
    <dgm:cxn modelId="{D297B0CB-B51E-4271-B919-680AA1A1185F}" type="presOf" srcId="{395C60EA-60E0-465B-BE57-663469640194}" destId="{668F5896-8129-4DD8-9A0C-C6D58269B413}" srcOrd="0" destOrd="0" presId="urn:microsoft.com/office/officeart/2008/layout/HorizontalMultiLevelHierarchy"/>
    <dgm:cxn modelId="{DFD5F2EB-2C81-4B40-A61D-2DDC41FAA31A}" type="presOf" srcId="{8956259B-0556-433E-A36A-87231608719B}" destId="{1DEEF101-E53A-4AFA-9979-B487F62A8DDD}" srcOrd="1" destOrd="0" presId="urn:microsoft.com/office/officeart/2008/layout/HorizontalMultiLevelHierarchy"/>
    <dgm:cxn modelId="{AE626ED5-27FA-4D71-B465-EF7F0CDAB255}" srcId="{BDA2F8FA-3BEE-448A-BB51-A977D8F75690}" destId="{093A3D89-98E7-4867-B261-F3E90E16FE6D}" srcOrd="1" destOrd="0" parTransId="{1909B58B-1EBD-47F9-9816-CAE699A89AB7}" sibTransId="{D2816CDA-94FF-4D97-B8A2-1E45B9FA3A4F}"/>
    <dgm:cxn modelId="{6C033BB7-A861-474D-8EE1-56133E76ABD0}" type="presOf" srcId="{1909B58B-1EBD-47F9-9816-CAE699A89AB7}" destId="{2F45821E-E260-4E8E-83A5-9FC5707CAE32}" srcOrd="1" destOrd="0" presId="urn:microsoft.com/office/officeart/2008/layout/HorizontalMultiLevelHierarchy"/>
    <dgm:cxn modelId="{254D959A-F126-4251-82B0-157A60200AD1}" type="presOf" srcId="{1909B58B-1EBD-47F9-9816-CAE699A89AB7}" destId="{192DB9A1-DF85-41FF-9793-B1CAFBEE6D49}" srcOrd="0" destOrd="0" presId="urn:microsoft.com/office/officeart/2008/layout/HorizontalMultiLevelHierarchy"/>
    <dgm:cxn modelId="{EB488100-7D86-4F7D-BE96-2E3747BCFFE8}" srcId="{BDA2F8FA-3BEE-448A-BB51-A977D8F75690}" destId="{518923C4-3862-4185-A090-5AE0204C0FAA}" srcOrd="2" destOrd="0" parTransId="{8956259B-0556-433E-A36A-87231608719B}" sibTransId="{60054491-C747-4158-ACB1-B75FFF1ECF42}"/>
    <dgm:cxn modelId="{CF62DE19-6159-4758-A1F8-C6314814BECF}" type="presParOf" srcId="{668F5896-8129-4DD8-9A0C-C6D58269B413}" destId="{B882DDC0-C5BA-4E28-924C-DA98D5CEBE1F}" srcOrd="0" destOrd="0" presId="urn:microsoft.com/office/officeart/2008/layout/HorizontalMultiLevelHierarchy"/>
    <dgm:cxn modelId="{7F87BC67-2031-47BD-8B97-54D452963B14}" type="presParOf" srcId="{B882DDC0-C5BA-4E28-924C-DA98D5CEBE1F}" destId="{347BB7D6-C31E-43F2-AFCA-248CB0E3C946}" srcOrd="0" destOrd="0" presId="urn:microsoft.com/office/officeart/2008/layout/HorizontalMultiLevelHierarchy"/>
    <dgm:cxn modelId="{1E769A15-A7DA-4D27-A7D7-2628281F7EEC}" type="presParOf" srcId="{B882DDC0-C5BA-4E28-924C-DA98D5CEBE1F}" destId="{D3E0E527-7608-45FB-AB3F-04CE96CE8451}" srcOrd="1" destOrd="0" presId="urn:microsoft.com/office/officeart/2008/layout/HorizontalMultiLevelHierarchy"/>
    <dgm:cxn modelId="{8A55A4DA-95C6-4D40-BBEA-BC353A19CE57}" type="presParOf" srcId="{D3E0E527-7608-45FB-AB3F-04CE96CE8451}" destId="{81A087A7-8240-4338-BC84-7FF3F8F89BA0}" srcOrd="0" destOrd="0" presId="urn:microsoft.com/office/officeart/2008/layout/HorizontalMultiLevelHierarchy"/>
    <dgm:cxn modelId="{5B22C2A4-9D14-4941-AAC5-7DD672DFD955}" type="presParOf" srcId="{81A087A7-8240-4338-BC84-7FF3F8F89BA0}" destId="{24C443DD-38F1-468C-8BBE-159FA9AC684E}" srcOrd="0" destOrd="0" presId="urn:microsoft.com/office/officeart/2008/layout/HorizontalMultiLevelHierarchy"/>
    <dgm:cxn modelId="{17B3E054-5655-4E5B-BCF8-B043AF824985}" type="presParOf" srcId="{D3E0E527-7608-45FB-AB3F-04CE96CE8451}" destId="{3FE01A40-928F-4690-815D-A6C0237CD4F6}" srcOrd="1" destOrd="0" presId="urn:microsoft.com/office/officeart/2008/layout/HorizontalMultiLevelHierarchy"/>
    <dgm:cxn modelId="{5C098DE2-CF9E-4845-95AE-B78512B099FD}" type="presParOf" srcId="{3FE01A40-928F-4690-815D-A6C0237CD4F6}" destId="{C92934E1-43FA-4524-BD5E-6BDB74651ED4}" srcOrd="0" destOrd="0" presId="urn:microsoft.com/office/officeart/2008/layout/HorizontalMultiLevelHierarchy"/>
    <dgm:cxn modelId="{1E1BC782-B2EC-4D17-A60E-0F125A93CF3A}" type="presParOf" srcId="{3FE01A40-928F-4690-815D-A6C0237CD4F6}" destId="{91858129-2E57-4FB1-BCB7-30C28075CC30}" srcOrd="1" destOrd="0" presId="urn:microsoft.com/office/officeart/2008/layout/HorizontalMultiLevelHierarchy"/>
    <dgm:cxn modelId="{0797F2EE-3744-42FA-BC18-B3FC0C1C9785}" type="presParOf" srcId="{D3E0E527-7608-45FB-AB3F-04CE96CE8451}" destId="{192DB9A1-DF85-41FF-9793-B1CAFBEE6D49}" srcOrd="2" destOrd="0" presId="urn:microsoft.com/office/officeart/2008/layout/HorizontalMultiLevelHierarchy"/>
    <dgm:cxn modelId="{1231F9B6-31D2-458A-AA17-2DA730B53862}" type="presParOf" srcId="{192DB9A1-DF85-41FF-9793-B1CAFBEE6D49}" destId="{2F45821E-E260-4E8E-83A5-9FC5707CAE32}" srcOrd="0" destOrd="0" presId="urn:microsoft.com/office/officeart/2008/layout/HorizontalMultiLevelHierarchy"/>
    <dgm:cxn modelId="{8C634056-20A3-44F2-9DDB-35FC14E426B6}" type="presParOf" srcId="{D3E0E527-7608-45FB-AB3F-04CE96CE8451}" destId="{E9B1271A-7461-4F7E-9104-9D2970F3C4F0}" srcOrd="3" destOrd="0" presId="urn:microsoft.com/office/officeart/2008/layout/HorizontalMultiLevelHierarchy"/>
    <dgm:cxn modelId="{F6B4BB5D-B3BA-4D5D-8B6E-8A08763DBB5E}" type="presParOf" srcId="{E9B1271A-7461-4F7E-9104-9D2970F3C4F0}" destId="{43E93C4B-7C25-4221-82B8-928848368B53}" srcOrd="0" destOrd="0" presId="urn:microsoft.com/office/officeart/2008/layout/HorizontalMultiLevelHierarchy"/>
    <dgm:cxn modelId="{FF5FD80C-7319-475C-AA78-3343E8C1EEC1}" type="presParOf" srcId="{E9B1271A-7461-4F7E-9104-9D2970F3C4F0}" destId="{69A80DD2-25D0-483D-A4C2-824E0E5F430C}" srcOrd="1" destOrd="0" presId="urn:microsoft.com/office/officeart/2008/layout/HorizontalMultiLevelHierarchy"/>
    <dgm:cxn modelId="{BC33A8B8-4B8E-4DF1-8D74-97D9AEEEC950}" type="presParOf" srcId="{D3E0E527-7608-45FB-AB3F-04CE96CE8451}" destId="{E74CE011-5216-4E3B-B002-50752A4A9840}" srcOrd="4" destOrd="0" presId="urn:microsoft.com/office/officeart/2008/layout/HorizontalMultiLevelHierarchy"/>
    <dgm:cxn modelId="{4A7B451A-9047-4382-8D74-A831F0DDB73F}" type="presParOf" srcId="{E74CE011-5216-4E3B-B002-50752A4A9840}" destId="{1DEEF101-E53A-4AFA-9979-B487F62A8DDD}" srcOrd="0" destOrd="0" presId="urn:microsoft.com/office/officeart/2008/layout/HorizontalMultiLevelHierarchy"/>
    <dgm:cxn modelId="{8E801D3B-2E32-446F-98F2-D6B4A40B2AAB}" type="presParOf" srcId="{D3E0E527-7608-45FB-AB3F-04CE96CE8451}" destId="{8015BF31-60E3-4FAB-AE4F-555A50F65D8B}" srcOrd="5" destOrd="0" presId="urn:microsoft.com/office/officeart/2008/layout/HorizontalMultiLevelHierarchy"/>
    <dgm:cxn modelId="{04622718-F117-4BEF-9F7C-88EBDCE7AA49}" type="presParOf" srcId="{8015BF31-60E3-4FAB-AE4F-555A50F65D8B}" destId="{BC30BFA0-7B31-41F8-8E2A-1559F0014732}" srcOrd="0" destOrd="0" presId="urn:microsoft.com/office/officeart/2008/layout/HorizontalMultiLevelHierarchy"/>
    <dgm:cxn modelId="{256101DC-A790-49F3-8C4D-86EAFE42D518}" type="presParOf" srcId="{8015BF31-60E3-4FAB-AE4F-555A50F65D8B}" destId="{0A4D07E3-5AAA-4AE4-B9C8-F2F1295904B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5C60EA-60E0-465B-BE57-66346964019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A2F8FA-3BEE-448A-BB51-A977D8F75690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স্বরসঙ্গতি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2692AE-16DE-40E3-8532-92422C2CEEDA}" type="parTrans" cxnId="{ADCFBA7C-31DC-4145-A25F-4EA043237B0A}">
      <dgm:prSet/>
      <dgm:spPr/>
      <dgm:t>
        <a:bodyPr/>
        <a:lstStyle/>
        <a:p>
          <a:endParaRPr lang="en-US"/>
        </a:p>
      </dgm:t>
    </dgm:pt>
    <dgm:pt modelId="{9F3319D9-2BCE-40EC-9960-1135CD44D6F5}" type="sibTrans" cxnId="{ADCFBA7C-31DC-4145-A25F-4EA043237B0A}">
      <dgm:prSet/>
      <dgm:spPr/>
      <dgm:t>
        <a:bodyPr/>
        <a:lstStyle/>
        <a:p>
          <a:endParaRPr lang="en-US"/>
        </a:p>
      </dgm:t>
    </dgm:pt>
    <dgm:pt modelId="{D68C8111-C836-4220-B12D-F680D019FACC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প্রগত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F069B1-7BEC-4520-ACA0-74A465197BEB}" type="parTrans" cxnId="{C938C7ED-1AA3-41F7-90CF-44EEF143CE17}">
      <dgm:prSet/>
      <dgm:spPr/>
      <dgm:t>
        <a:bodyPr/>
        <a:lstStyle/>
        <a:p>
          <a:endParaRPr lang="en-US"/>
        </a:p>
      </dgm:t>
    </dgm:pt>
    <dgm:pt modelId="{12107134-1CC9-41D8-8DDF-CF2B1E0120AC}" type="sibTrans" cxnId="{C938C7ED-1AA3-41F7-90CF-44EEF143CE17}">
      <dgm:prSet/>
      <dgm:spPr/>
      <dgm:t>
        <a:bodyPr/>
        <a:lstStyle/>
        <a:p>
          <a:endParaRPr lang="en-US"/>
        </a:p>
      </dgm:t>
    </dgm:pt>
    <dgm:pt modelId="{093A3D89-98E7-4867-B261-F3E90E16FE6D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পরাগত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09B58B-1EBD-47F9-9816-CAE699A89AB7}" type="parTrans" cxnId="{AE626ED5-27FA-4D71-B465-EF7F0CDAB255}">
      <dgm:prSet/>
      <dgm:spPr/>
      <dgm:t>
        <a:bodyPr/>
        <a:lstStyle/>
        <a:p>
          <a:endParaRPr lang="en-US"/>
        </a:p>
      </dgm:t>
    </dgm:pt>
    <dgm:pt modelId="{D2816CDA-94FF-4D97-B8A2-1E45B9FA3A4F}" type="sibTrans" cxnId="{AE626ED5-27FA-4D71-B465-EF7F0CDAB255}">
      <dgm:prSet/>
      <dgm:spPr/>
      <dgm:t>
        <a:bodyPr/>
        <a:lstStyle/>
        <a:p>
          <a:endParaRPr lang="en-US"/>
        </a:p>
      </dgm:t>
    </dgm:pt>
    <dgm:pt modelId="{518923C4-3862-4185-A090-5AE0204C0FAA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মধ্যগত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56259B-0556-433E-A36A-87231608719B}" type="parTrans" cxnId="{EB488100-7D86-4F7D-BE96-2E3747BCFFE8}">
      <dgm:prSet/>
      <dgm:spPr/>
      <dgm:t>
        <a:bodyPr/>
        <a:lstStyle/>
        <a:p>
          <a:endParaRPr lang="en-US"/>
        </a:p>
      </dgm:t>
    </dgm:pt>
    <dgm:pt modelId="{60054491-C747-4158-ACB1-B75FFF1ECF42}" type="sibTrans" cxnId="{EB488100-7D86-4F7D-BE96-2E3747BCFFE8}">
      <dgm:prSet/>
      <dgm:spPr/>
      <dgm:t>
        <a:bodyPr/>
        <a:lstStyle/>
        <a:p>
          <a:endParaRPr lang="en-US"/>
        </a:p>
      </dgm:t>
    </dgm:pt>
    <dgm:pt modelId="{6D21010C-624A-4AF7-A4AF-2B3D649F6FAD}">
      <dgm:prSet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অন্যোন্য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08DFA8-5D21-4908-B78F-AC5BA3E55DDC}" type="parTrans" cxnId="{38BB5EA2-2685-45A1-A67E-294CD9BD093D}">
      <dgm:prSet/>
      <dgm:spPr/>
      <dgm:t>
        <a:bodyPr/>
        <a:lstStyle/>
        <a:p>
          <a:endParaRPr lang="en-US"/>
        </a:p>
      </dgm:t>
    </dgm:pt>
    <dgm:pt modelId="{1B18D0AD-876D-48B5-9ECF-8017F0EA45CA}" type="sibTrans" cxnId="{38BB5EA2-2685-45A1-A67E-294CD9BD093D}">
      <dgm:prSet/>
      <dgm:spPr/>
      <dgm:t>
        <a:bodyPr/>
        <a:lstStyle/>
        <a:p>
          <a:endParaRPr lang="en-US"/>
        </a:p>
      </dgm:t>
    </dgm:pt>
    <dgm:pt modelId="{3EA93D52-A124-4B84-8353-1A959D518B20}">
      <dgm:prSet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চলিত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বাংলায়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স্বরসঙ্গতি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70C89C-9E3B-4500-A6B8-E3216D93D991}" type="parTrans" cxnId="{6E872DBD-521E-45F4-A7B3-47FFC9031B6A}">
      <dgm:prSet/>
      <dgm:spPr/>
      <dgm:t>
        <a:bodyPr/>
        <a:lstStyle/>
        <a:p>
          <a:endParaRPr lang="en-US"/>
        </a:p>
      </dgm:t>
    </dgm:pt>
    <dgm:pt modelId="{6DF51BE3-4924-4B28-8DB5-AC171A107BB5}" type="sibTrans" cxnId="{6E872DBD-521E-45F4-A7B3-47FFC9031B6A}">
      <dgm:prSet/>
      <dgm:spPr/>
      <dgm:t>
        <a:bodyPr/>
        <a:lstStyle/>
        <a:p>
          <a:endParaRPr lang="en-US"/>
        </a:p>
      </dgm:t>
    </dgm:pt>
    <dgm:pt modelId="{668F5896-8129-4DD8-9A0C-C6D58269B413}" type="pres">
      <dgm:prSet presAssocID="{395C60EA-60E0-465B-BE57-66346964019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82DDC0-C5BA-4E28-924C-DA98D5CEBE1F}" type="pres">
      <dgm:prSet presAssocID="{BDA2F8FA-3BEE-448A-BB51-A977D8F75690}" presName="root1" presStyleCnt="0"/>
      <dgm:spPr/>
    </dgm:pt>
    <dgm:pt modelId="{347BB7D6-C31E-43F2-AFCA-248CB0E3C946}" type="pres">
      <dgm:prSet presAssocID="{BDA2F8FA-3BEE-448A-BB51-A977D8F7569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E0E527-7608-45FB-AB3F-04CE96CE8451}" type="pres">
      <dgm:prSet presAssocID="{BDA2F8FA-3BEE-448A-BB51-A977D8F75690}" presName="level2hierChild" presStyleCnt="0"/>
      <dgm:spPr/>
    </dgm:pt>
    <dgm:pt modelId="{81A087A7-8240-4338-BC84-7FF3F8F89BA0}" type="pres">
      <dgm:prSet presAssocID="{CDF069B1-7BEC-4520-ACA0-74A465197BEB}" presName="conn2-1" presStyleLbl="parChTrans1D2" presStyleIdx="0" presStyleCnt="5"/>
      <dgm:spPr/>
    </dgm:pt>
    <dgm:pt modelId="{24C443DD-38F1-468C-8BBE-159FA9AC684E}" type="pres">
      <dgm:prSet presAssocID="{CDF069B1-7BEC-4520-ACA0-74A465197BEB}" presName="connTx" presStyleLbl="parChTrans1D2" presStyleIdx="0" presStyleCnt="5"/>
      <dgm:spPr/>
    </dgm:pt>
    <dgm:pt modelId="{3FE01A40-928F-4690-815D-A6C0237CD4F6}" type="pres">
      <dgm:prSet presAssocID="{D68C8111-C836-4220-B12D-F680D019FACC}" presName="root2" presStyleCnt="0"/>
      <dgm:spPr/>
    </dgm:pt>
    <dgm:pt modelId="{C92934E1-43FA-4524-BD5E-6BDB74651ED4}" type="pres">
      <dgm:prSet presAssocID="{D68C8111-C836-4220-B12D-F680D019FACC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858129-2E57-4FB1-BCB7-30C28075CC30}" type="pres">
      <dgm:prSet presAssocID="{D68C8111-C836-4220-B12D-F680D019FACC}" presName="level3hierChild" presStyleCnt="0"/>
      <dgm:spPr/>
    </dgm:pt>
    <dgm:pt modelId="{192DB9A1-DF85-41FF-9793-B1CAFBEE6D49}" type="pres">
      <dgm:prSet presAssocID="{1909B58B-1EBD-47F9-9816-CAE699A89AB7}" presName="conn2-1" presStyleLbl="parChTrans1D2" presStyleIdx="1" presStyleCnt="5"/>
      <dgm:spPr/>
    </dgm:pt>
    <dgm:pt modelId="{2F45821E-E260-4E8E-83A5-9FC5707CAE32}" type="pres">
      <dgm:prSet presAssocID="{1909B58B-1EBD-47F9-9816-CAE699A89AB7}" presName="connTx" presStyleLbl="parChTrans1D2" presStyleIdx="1" presStyleCnt="5"/>
      <dgm:spPr/>
    </dgm:pt>
    <dgm:pt modelId="{E9B1271A-7461-4F7E-9104-9D2970F3C4F0}" type="pres">
      <dgm:prSet presAssocID="{093A3D89-98E7-4867-B261-F3E90E16FE6D}" presName="root2" presStyleCnt="0"/>
      <dgm:spPr/>
    </dgm:pt>
    <dgm:pt modelId="{43E93C4B-7C25-4221-82B8-928848368B53}" type="pres">
      <dgm:prSet presAssocID="{093A3D89-98E7-4867-B261-F3E90E16FE6D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80DD2-25D0-483D-A4C2-824E0E5F430C}" type="pres">
      <dgm:prSet presAssocID="{093A3D89-98E7-4867-B261-F3E90E16FE6D}" presName="level3hierChild" presStyleCnt="0"/>
      <dgm:spPr/>
    </dgm:pt>
    <dgm:pt modelId="{E74CE011-5216-4E3B-B002-50752A4A9840}" type="pres">
      <dgm:prSet presAssocID="{8956259B-0556-433E-A36A-87231608719B}" presName="conn2-1" presStyleLbl="parChTrans1D2" presStyleIdx="2" presStyleCnt="5"/>
      <dgm:spPr/>
    </dgm:pt>
    <dgm:pt modelId="{1DEEF101-E53A-4AFA-9979-B487F62A8DDD}" type="pres">
      <dgm:prSet presAssocID="{8956259B-0556-433E-A36A-87231608719B}" presName="connTx" presStyleLbl="parChTrans1D2" presStyleIdx="2" presStyleCnt="5"/>
      <dgm:spPr/>
    </dgm:pt>
    <dgm:pt modelId="{8015BF31-60E3-4FAB-AE4F-555A50F65D8B}" type="pres">
      <dgm:prSet presAssocID="{518923C4-3862-4185-A090-5AE0204C0FAA}" presName="root2" presStyleCnt="0"/>
      <dgm:spPr/>
    </dgm:pt>
    <dgm:pt modelId="{BC30BFA0-7B31-41F8-8E2A-1559F0014732}" type="pres">
      <dgm:prSet presAssocID="{518923C4-3862-4185-A090-5AE0204C0FA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D07E3-5AAA-4AE4-B9C8-F2F1295904B5}" type="pres">
      <dgm:prSet presAssocID="{518923C4-3862-4185-A090-5AE0204C0FAA}" presName="level3hierChild" presStyleCnt="0"/>
      <dgm:spPr/>
    </dgm:pt>
    <dgm:pt modelId="{1EB33D89-BD9D-49D7-B6F5-8C58C7081C2D}" type="pres">
      <dgm:prSet presAssocID="{A708DFA8-5D21-4908-B78F-AC5BA3E55DDC}" presName="conn2-1" presStyleLbl="parChTrans1D2" presStyleIdx="3" presStyleCnt="5"/>
      <dgm:spPr/>
    </dgm:pt>
    <dgm:pt modelId="{50D5E71F-2C9B-43AA-878E-B3B619CEA9C3}" type="pres">
      <dgm:prSet presAssocID="{A708DFA8-5D21-4908-B78F-AC5BA3E55DDC}" presName="connTx" presStyleLbl="parChTrans1D2" presStyleIdx="3" presStyleCnt="5"/>
      <dgm:spPr/>
    </dgm:pt>
    <dgm:pt modelId="{2419C8DE-7E59-4A37-9651-4205905F0189}" type="pres">
      <dgm:prSet presAssocID="{6D21010C-624A-4AF7-A4AF-2B3D649F6FAD}" presName="root2" presStyleCnt="0"/>
      <dgm:spPr/>
    </dgm:pt>
    <dgm:pt modelId="{A5B1D188-6C6F-43C9-9C08-CE849E6C50A0}" type="pres">
      <dgm:prSet presAssocID="{6D21010C-624A-4AF7-A4AF-2B3D649F6FAD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F70A04-20A5-41B5-9C43-BA002DB1B669}" type="pres">
      <dgm:prSet presAssocID="{6D21010C-624A-4AF7-A4AF-2B3D649F6FAD}" presName="level3hierChild" presStyleCnt="0"/>
      <dgm:spPr/>
    </dgm:pt>
    <dgm:pt modelId="{E241057D-2517-4C25-88CE-BC031D0F4C7C}" type="pres">
      <dgm:prSet presAssocID="{8F70C89C-9E3B-4500-A6B8-E3216D93D991}" presName="conn2-1" presStyleLbl="parChTrans1D2" presStyleIdx="4" presStyleCnt="5"/>
      <dgm:spPr/>
    </dgm:pt>
    <dgm:pt modelId="{FD3654FF-F270-4F8E-A946-3AD8F2676DDF}" type="pres">
      <dgm:prSet presAssocID="{8F70C89C-9E3B-4500-A6B8-E3216D93D991}" presName="connTx" presStyleLbl="parChTrans1D2" presStyleIdx="4" presStyleCnt="5"/>
      <dgm:spPr/>
    </dgm:pt>
    <dgm:pt modelId="{9F78BB68-605B-4E6A-9414-3529CE8D990C}" type="pres">
      <dgm:prSet presAssocID="{3EA93D52-A124-4B84-8353-1A959D518B20}" presName="root2" presStyleCnt="0"/>
      <dgm:spPr/>
    </dgm:pt>
    <dgm:pt modelId="{96ED1542-D7FB-4024-9AEA-B0F835EF8A11}" type="pres">
      <dgm:prSet presAssocID="{3EA93D52-A124-4B84-8353-1A959D518B20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71966-6619-402E-B170-E3D547413844}" type="pres">
      <dgm:prSet presAssocID="{3EA93D52-A124-4B84-8353-1A959D518B20}" presName="level3hierChild" presStyleCnt="0"/>
      <dgm:spPr/>
    </dgm:pt>
  </dgm:ptLst>
  <dgm:cxnLst>
    <dgm:cxn modelId="{EDA6FA8E-7A75-4F5C-888F-85E853C57A8A}" type="presOf" srcId="{8956259B-0556-433E-A36A-87231608719B}" destId="{1DEEF101-E53A-4AFA-9979-B487F62A8DDD}" srcOrd="1" destOrd="0" presId="urn:microsoft.com/office/officeart/2008/layout/HorizontalMultiLevelHierarchy"/>
    <dgm:cxn modelId="{A8BB50B3-4AA4-4EB4-AA6A-D35A880C46E5}" type="presOf" srcId="{1909B58B-1EBD-47F9-9816-CAE699A89AB7}" destId="{2F45821E-E260-4E8E-83A5-9FC5707CAE32}" srcOrd="1" destOrd="0" presId="urn:microsoft.com/office/officeart/2008/layout/HorizontalMultiLevelHierarchy"/>
    <dgm:cxn modelId="{EB488100-7D86-4F7D-BE96-2E3747BCFFE8}" srcId="{BDA2F8FA-3BEE-448A-BB51-A977D8F75690}" destId="{518923C4-3862-4185-A090-5AE0204C0FAA}" srcOrd="2" destOrd="0" parTransId="{8956259B-0556-433E-A36A-87231608719B}" sibTransId="{60054491-C747-4158-ACB1-B75FFF1ECF42}"/>
    <dgm:cxn modelId="{88D8E9CC-851D-41EF-BE16-9BD67C415E35}" type="presOf" srcId="{8F70C89C-9E3B-4500-A6B8-E3216D93D991}" destId="{E241057D-2517-4C25-88CE-BC031D0F4C7C}" srcOrd="0" destOrd="0" presId="urn:microsoft.com/office/officeart/2008/layout/HorizontalMultiLevelHierarchy"/>
    <dgm:cxn modelId="{502B3EB2-FFF6-41F0-8782-4D2B570E14D9}" type="presOf" srcId="{395C60EA-60E0-465B-BE57-663469640194}" destId="{668F5896-8129-4DD8-9A0C-C6D58269B413}" srcOrd="0" destOrd="0" presId="urn:microsoft.com/office/officeart/2008/layout/HorizontalMultiLevelHierarchy"/>
    <dgm:cxn modelId="{0E46544F-F68F-4B2C-9E65-45BDEB52B139}" type="presOf" srcId="{8F70C89C-9E3B-4500-A6B8-E3216D93D991}" destId="{FD3654FF-F270-4F8E-A946-3AD8F2676DDF}" srcOrd="1" destOrd="0" presId="urn:microsoft.com/office/officeart/2008/layout/HorizontalMultiLevelHierarchy"/>
    <dgm:cxn modelId="{C938C7ED-1AA3-41F7-90CF-44EEF143CE17}" srcId="{BDA2F8FA-3BEE-448A-BB51-A977D8F75690}" destId="{D68C8111-C836-4220-B12D-F680D019FACC}" srcOrd="0" destOrd="0" parTransId="{CDF069B1-7BEC-4520-ACA0-74A465197BEB}" sibTransId="{12107134-1CC9-41D8-8DDF-CF2B1E0120AC}"/>
    <dgm:cxn modelId="{ADCFBA7C-31DC-4145-A25F-4EA043237B0A}" srcId="{395C60EA-60E0-465B-BE57-663469640194}" destId="{BDA2F8FA-3BEE-448A-BB51-A977D8F75690}" srcOrd="0" destOrd="0" parTransId="{C22692AE-16DE-40E3-8532-92422C2CEEDA}" sibTransId="{9F3319D9-2BCE-40EC-9960-1135CD44D6F5}"/>
    <dgm:cxn modelId="{6E872DBD-521E-45F4-A7B3-47FFC9031B6A}" srcId="{BDA2F8FA-3BEE-448A-BB51-A977D8F75690}" destId="{3EA93D52-A124-4B84-8353-1A959D518B20}" srcOrd="4" destOrd="0" parTransId="{8F70C89C-9E3B-4500-A6B8-E3216D93D991}" sibTransId="{6DF51BE3-4924-4B28-8DB5-AC171A107BB5}"/>
    <dgm:cxn modelId="{A250D7B5-785F-48C2-8E57-0D577D70B1D4}" type="presOf" srcId="{1909B58B-1EBD-47F9-9816-CAE699A89AB7}" destId="{192DB9A1-DF85-41FF-9793-B1CAFBEE6D49}" srcOrd="0" destOrd="0" presId="urn:microsoft.com/office/officeart/2008/layout/HorizontalMultiLevelHierarchy"/>
    <dgm:cxn modelId="{5AD0871E-E02D-4725-AFFC-3896F8001D69}" type="presOf" srcId="{CDF069B1-7BEC-4520-ACA0-74A465197BEB}" destId="{81A087A7-8240-4338-BC84-7FF3F8F89BA0}" srcOrd="0" destOrd="0" presId="urn:microsoft.com/office/officeart/2008/layout/HorizontalMultiLevelHierarchy"/>
    <dgm:cxn modelId="{B6E36981-5A52-4363-AA11-95413CFDF503}" type="presOf" srcId="{6D21010C-624A-4AF7-A4AF-2B3D649F6FAD}" destId="{A5B1D188-6C6F-43C9-9C08-CE849E6C50A0}" srcOrd="0" destOrd="0" presId="urn:microsoft.com/office/officeart/2008/layout/HorizontalMultiLevelHierarchy"/>
    <dgm:cxn modelId="{476F35D0-455B-4A70-A304-FADE8663E06C}" type="presOf" srcId="{CDF069B1-7BEC-4520-ACA0-74A465197BEB}" destId="{24C443DD-38F1-468C-8BBE-159FA9AC684E}" srcOrd="1" destOrd="0" presId="urn:microsoft.com/office/officeart/2008/layout/HorizontalMultiLevelHierarchy"/>
    <dgm:cxn modelId="{F0625D9C-070F-44A9-8948-DECD11486380}" type="presOf" srcId="{518923C4-3862-4185-A090-5AE0204C0FAA}" destId="{BC30BFA0-7B31-41F8-8E2A-1559F0014732}" srcOrd="0" destOrd="0" presId="urn:microsoft.com/office/officeart/2008/layout/HorizontalMultiLevelHierarchy"/>
    <dgm:cxn modelId="{A1EDC1EC-852A-43C4-AEBD-B0AF7E2FF1F3}" type="presOf" srcId="{A708DFA8-5D21-4908-B78F-AC5BA3E55DDC}" destId="{50D5E71F-2C9B-43AA-878E-B3B619CEA9C3}" srcOrd="1" destOrd="0" presId="urn:microsoft.com/office/officeart/2008/layout/HorizontalMultiLevelHierarchy"/>
    <dgm:cxn modelId="{E2E9A01B-1B92-4502-BAA8-59ED79D994C8}" type="presOf" srcId="{8956259B-0556-433E-A36A-87231608719B}" destId="{E74CE011-5216-4E3B-B002-50752A4A9840}" srcOrd="0" destOrd="0" presId="urn:microsoft.com/office/officeart/2008/layout/HorizontalMultiLevelHierarchy"/>
    <dgm:cxn modelId="{99EB0DD4-54D2-4CF3-AE07-A9389681AEE8}" type="presOf" srcId="{BDA2F8FA-3BEE-448A-BB51-A977D8F75690}" destId="{347BB7D6-C31E-43F2-AFCA-248CB0E3C946}" srcOrd="0" destOrd="0" presId="urn:microsoft.com/office/officeart/2008/layout/HorizontalMultiLevelHierarchy"/>
    <dgm:cxn modelId="{328E525D-D152-401A-9766-36915FD5B880}" type="presOf" srcId="{D68C8111-C836-4220-B12D-F680D019FACC}" destId="{C92934E1-43FA-4524-BD5E-6BDB74651ED4}" srcOrd="0" destOrd="0" presId="urn:microsoft.com/office/officeart/2008/layout/HorizontalMultiLevelHierarchy"/>
    <dgm:cxn modelId="{BB45E7E8-6DCE-4EDE-B3B5-E587AD5D17EE}" type="presOf" srcId="{093A3D89-98E7-4867-B261-F3E90E16FE6D}" destId="{43E93C4B-7C25-4221-82B8-928848368B53}" srcOrd="0" destOrd="0" presId="urn:microsoft.com/office/officeart/2008/layout/HorizontalMultiLevelHierarchy"/>
    <dgm:cxn modelId="{38BB5EA2-2685-45A1-A67E-294CD9BD093D}" srcId="{BDA2F8FA-3BEE-448A-BB51-A977D8F75690}" destId="{6D21010C-624A-4AF7-A4AF-2B3D649F6FAD}" srcOrd="3" destOrd="0" parTransId="{A708DFA8-5D21-4908-B78F-AC5BA3E55DDC}" sibTransId="{1B18D0AD-876D-48B5-9ECF-8017F0EA45CA}"/>
    <dgm:cxn modelId="{AE626ED5-27FA-4D71-B465-EF7F0CDAB255}" srcId="{BDA2F8FA-3BEE-448A-BB51-A977D8F75690}" destId="{093A3D89-98E7-4867-B261-F3E90E16FE6D}" srcOrd="1" destOrd="0" parTransId="{1909B58B-1EBD-47F9-9816-CAE699A89AB7}" sibTransId="{D2816CDA-94FF-4D97-B8A2-1E45B9FA3A4F}"/>
    <dgm:cxn modelId="{93D2478A-4B88-4F2D-850B-B7C007E1BC25}" type="presOf" srcId="{3EA93D52-A124-4B84-8353-1A959D518B20}" destId="{96ED1542-D7FB-4024-9AEA-B0F835EF8A11}" srcOrd="0" destOrd="0" presId="urn:microsoft.com/office/officeart/2008/layout/HorizontalMultiLevelHierarchy"/>
    <dgm:cxn modelId="{4BF30E40-EE4E-4F9A-881E-6D3CC20FE70B}" type="presOf" srcId="{A708DFA8-5D21-4908-B78F-AC5BA3E55DDC}" destId="{1EB33D89-BD9D-49D7-B6F5-8C58C7081C2D}" srcOrd="0" destOrd="0" presId="urn:microsoft.com/office/officeart/2008/layout/HorizontalMultiLevelHierarchy"/>
    <dgm:cxn modelId="{7AA72480-4551-4703-8F4E-B833F9C6400E}" type="presParOf" srcId="{668F5896-8129-4DD8-9A0C-C6D58269B413}" destId="{B882DDC0-C5BA-4E28-924C-DA98D5CEBE1F}" srcOrd="0" destOrd="0" presId="urn:microsoft.com/office/officeart/2008/layout/HorizontalMultiLevelHierarchy"/>
    <dgm:cxn modelId="{AFD3C81E-1259-4D6E-AC03-28C849B78A33}" type="presParOf" srcId="{B882DDC0-C5BA-4E28-924C-DA98D5CEBE1F}" destId="{347BB7D6-C31E-43F2-AFCA-248CB0E3C946}" srcOrd="0" destOrd="0" presId="urn:microsoft.com/office/officeart/2008/layout/HorizontalMultiLevelHierarchy"/>
    <dgm:cxn modelId="{93929874-1FC0-48D1-926A-2100D3BFED1E}" type="presParOf" srcId="{B882DDC0-C5BA-4E28-924C-DA98D5CEBE1F}" destId="{D3E0E527-7608-45FB-AB3F-04CE96CE8451}" srcOrd="1" destOrd="0" presId="urn:microsoft.com/office/officeart/2008/layout/HorizontalMultiLevelHierarchy"/>
    <dgm:cxn modelId="{F8292984-8615-4E55-B4BB-293E3F9A0279}" type="presParOf" srcId="{D3E0E527-7608-45FB-AB3F-04CE96CE8451}" destId="{81A087A7-8240-4338-BC84-7FF3F8F89BA0}" srcOrd="0" destOrd="0" presId="urn:microsoft.com/office/officeart/2008/layout/HorizontalMultiLevelHierarchy"/>
    <dgm:cxn modelId="{10268D00-A183-4ED4-8830-86BFC85040F0}" type="presParOf" srcId="{81A087A7-8240-4338-BC84-7FF3F8F89BA0}" destId="{24C443DD-38F1-468C-8BBE-159FA9AC684E}" srcOrd="0" destOrd="0" presId="urn:microsoft.com/office/officeart/2008/layout/HorizontalMultiLevelHierarchy"/>
    <dgm:cxn modelId="{486F871C-4A8D-4896-B0BE-B7DFDD2D79C1}" type="presParOf" srcId="{D3E0E527-7608-45FB-AB3F-04CE96CE8451}" destId="{3FE01A40-928F-4690-815D-A6C0237CD4F6}" srcOrd="1" destOrd="0" presId="urn:microsoft.com/office/officeart/2008/layout/HorizontalMultiLevelHierarchy"/>
    <dgm:cxn modelId="{F01AD0A4-093C-429C-8315-9878FF03FAC5}" type="presParOf" srcId="{3FE01A40-928F-4690-815D-A6C0237CD4F6}" destId="{C92934E1-43FA-4524-BD5E-6BDB74651ED4}" srcOrd="0" destOrd="0" presId="urn:microsoft.com/office/officeart/2008/layout/HorizontalMultiLevelHierarchy"/>
    <dgm:cxn modelId="{5009659F-0F50-4D83-8D14-28B8A383FC64}" type="presParOf" srcId="{3FE01A40-928F-4690-815D-A6C0237CD4F6}" destId="{91858129-2E57-4FB1-BCB7-30C28075CC30}" srcOrd="1" destOrd="0" presId="urn:microsoft.com/office/officeart/2008/layout/HorizontalMultiLevelHierarchy"/>
    <dgm:cxn modelId="{0DC25FFD-F224-4E88-A173-BE1D09889122}" type="presParOf" srcId="{D3E0E527-7608-45FB-AB3F-04CE96CE8451}" destId="{192DB9A1-DF85-41FF-9793-B1CAFBEE6D49}" srcOrd="2" destOrd="0" presId="urn:microsoft.com/office/officeart/2008/layout/HorizontalMultiLevelHierarchy"/>
    <dgm:cxn modelId="{83999241-1EA6-4E3D-821E-0B7EDBB1CE76}" type="presParOf" srcId="{192DB9A1-DF85-41FF-9793-B1CAFBEE6D49}" destId="{2F45821E-E260-4E8E-83A5-9FC5707CAE32}" srcOrd="0" destOrd="0" presId="urn:microsoft.com/office/officeart/2008/layout/HorizontalMultiLevelHierarchy"/>
    <dgm:cxn modelId="{FFDA9D8A-097B-4048-8899-1074070FDB19}" type="presParOf" srcId="{D3E0E527-7608-45FB-AB3F-04CE96CE8451}" destId="{E9B1271A-7461-4F7E-9104-9D2970F3C4F0}" srcOrd="3" destOrd="0" presId="urn:microsoft.com/office/officeart/2008/layout/HorizontalMultiLevelHierarchy"/>
    <dgm:cxn modelId="{4D51DC0E-A0F3-4565-B385-13F55AA398BD}" type="presParOf" srcId="{E9B1271A-7461-4F7E-9104-9D2970F3C4F0}" destId="{43E93C4B-7C25-4221-82B8-928848368B53}" srcOrd="0" destOrd="0" presId="urn:microsoft.com/office/officeart/2008/layout/HorizontalMultiLevelHierarchy"/>
    <dgm:cxn modelId="{80343EE2-E61E-40F8-A2D2-AF02D764C81E}" type="presParOf" srcId="{E9B1271A-7461-4F7E-9104-9D2970F3C4F0}" destId="{69A80DD2-25D0-483D-A4C2-824E0E5F430C}" srcOrd="1" destOrd="0" presId="urn:microsoft.com/office/officeart/2008/layout/HorizontalMultiLevelHierarchy"/>
    <dgm:cxn modelId="{839FF973-96D9-4441-8717-F8A995603665}" type="presParOf" srcId="{D3E0E527-7608-45FB-AB3F-04CE96CE8451}" destId="{E74CE011-5216-4E3B-B002-50752A4A9840}" srcOrd="4" destOrd="0" presId="urn:microsoft.com/office/officeart/2008/layout/HorizontalMultiLevelHierarchy"/>
    <dgm:cxn modelId="{0D51B7DA-B16F-4E66-B373-2BA2EE0102F9}" type="presParOf" srcId="{E74CE011-5216-4E3B-B002-50752A4A9840}" destId="{1DEEF101-E53A-4AFA-9979-B487F62A8DDD}" srcOrd="0" destOrd="0" presId="urn:microsoft.com/office/officeart/2008/layout/HorizontalMultiLevelHierarchy"/>
    <dgm:cxn modelId="{85D7206E-62AE-4CBD-9016-C3806A6218C4}" type="presParOf" srcId="{D3E0E527-7608-45FB-AB3F-04CE96CE8451}" destId="{8015BF31-60E3-4FAB-AE4F-555A50F65D8B}" srcOrd="5" destOrd="0" presId="urn:microsoft.com/office/officeart/2008/layout/HorizontalMultiLevelHierarchy"/>
    <dgm:cxn modelId="{0588332D-496C-44CE-B9A0-3EB79E1FF1DC}" type="presParOf" srcId="{8015BF31-60E3-4FAB-AE4F-555A50F65D8B}" destId="{BC30BFA0-7B31-41F8-8E2A-1559F0014732}" srcOrd="0" destOrd="0" presId="urn:microsoft.com/office/officeart/2008/layout/HorizontalMultiLevelHierarchy"/>
    <dgm:cxn modelId="{55C20299-FF5A-4E10-A05F-2229DF3A22E5}" type="presParOf" srcId="{8015BF31-60E3-4FAB-AE4F-555A50F65D8B}" destId="{0A4D07E3-5AAA-4AE4-B9C8-F2F1295904B5}" srcOrd="1" destOrd="0" presId="urn:microsoft.com/office/officeart/2008/layout/HorizontalMultiLevelHierarchy"/>
    <dgm:cxn modelId="{19FCB6CF-A545-464E-9F90-C4AE77F43418}" type="presParOf" srcId="{D3E0E527-7608-45FB-AB3F-04CE96CE8451}" destId="{1EB33D89-BD9D-49D7-B6F5-8C58C7081C2D}" srcOrd="6" destOrd="0" presId="urn:microsoft.com/office/officeart/2008/layout/HorizontalMultiLevelHierarchy"/>
    <dgm:cxn modelId="{D2F3B108-C89C-4493-BD5E-58F67C07D378}" type="presParOf" srcId="{1EB33D89-BD9D-49D7-B6F5-8C58C7081C2D}" destId="{50D5E71F-2C9B-43AA-878E-B3B619CEA9C3}" srcOrd="0" destOrd="0" presId="urn:microsoft.com/office/officeart/2008/layout/HorizontalMultiLevelHierarchy"/>
    <dgm:cxn modelId="{208708AD-B018-4D26-84D4-6FE107B46768}" type="presParOf" srcId="{D3E0E527-7608-45FB-AB3F-04CE96CE8451}" destId="{2419C8DE-7E59-4A37-9651-4205905F0189}" srcOrd="7" destOrd="0" presId="urn:microsoft.com/office/officeart/2008/layout/HorizontalMultiLevelHierarchy"/>
    <dgm:cxn modelId="{B9BEBEA6-B311-41DF-8A75-09BC368E751B}" type="presParOf" srcId="{2419C8DE-7E59-4A37-9651-4205905F0189}" destId="{A5B1D188-6C6F-43C9-9C08-CE849E6C50A0}" srcOrd="0" destOrd="0" presId="urn:microsoft.com/office/officeart/2008/layout/HorizontalMultiLevelHierarchy"/>
    <dgm:cxn modelId="{3ED7E5DC-EEC4-45E3-A741-3A01C65AC9D9}" type="presParOf" srcId="{2419C8DE-7E59-4A37-9651-4205905F0189}" destId="{8BF70A04-20A5-41B5-9C43-BA002DB1B669}" srcOrd="1" destOrd="0" presId="urn:microsoft.com/office/officeart/2008/layout/HorizontalMultiLevelHierarchy"/>
    <dgm:cxn modelId="{41B6845A-E44A-432A-B807-70E3E2338922}" type="presParOf" srcId="{D3E0E527-7608-45FB-AB3F-04CE96CE8451}" destId="{E241057D-2517-4C25-88CE-BC031D0F4C7C}" srcOrd="8" destOrd="0" presId="urn:microsoft.com/office/officeart/2008/layout/HorizontalMultiLevelHierarchy"/>
    <dgm:cxn modelId="{25433237-C032-40E6-ACFF-E3E6508FB7E9}" type="presParOf" srcId="{E241057D-2517-4C25-88CE-BC031D0F4C7C}" destId="{FD3654FF-F270-4F8E-A946-3AD8F2676DDF}" srcOrd="0" destOrd="0" presId="urn:microsoft.com/office/officeart/2008/layout/HorizontalMultiLevelHierarchy"/>
    <dgm:cxn modelId="{C136C82E-C7B9-46D4-972A-293CEEA951C0}" type="presParOf" srcId="{D3E0E527-7608-45FB-AB3F-04CE96CE8451}" destId="{9F78BB68-605B-4E6A-9414-3529CE8D990C}" srcOrd="9" destOrd="0" presId="urn:microsoft.com/office/officeart/2008/layout/HorizontalMultiLevelHierarchy"/>
    <dgm:cxn modelId="{206641CD-E7B3-4C28-B891-AC446EC18739}" type="presParOf" srcId="{9F78BB68-605B-4E6A-9414-3529CE8D990C}" destId="{96ED1542-D7FB-4024-9AEA-B0F835EF8A11}" srcOrd="0" destOrd="0" presId="urn:microsoft.com/office/officeart/2008/layout/HorizontalMultiLevelHierarchy"/>
    <dgm:cxn modelId="{973A4D9A-470D-4A64-9D07-E82CAA6ADE04}" type="presParOf" srcId="{9F78BB68-605B-4E6A-9414-3529CE8D990C}" destId="{D2171966-6619-402E-B170-E3D54741384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CE011-5216-4E3B-B002-50752A4A9840}">
      <dsp:nvSpPr>
        <dsp:cNvPr id="0" name=""/>
        <dsp:cNvSpPr/>
      </dsp:nvSpPr>
      <dsp:spPr>
        <a:xfrm>
          <a:off x="2552625" y="2709333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286933"/>
              </a:lnTo>
              <a:lnTo>
                <a:pt x="675382" y="1286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3982" y="3316465"/>
        <a:ext cx="72669" cy="72669"/>
      </dsp:txXfrm>
    </dsp:sp>
    <dsp:sp modelId="{192DB9A1-DF85-41FF-9793-B1CAFBEE6D49}">
      <dsp:nvSpPr>
        <dsp:cNvPr id="0" name=""/>
        <dsp:cNvSpPr/>
      </dsp:nvSpPr>
      <dsp:spPr>
        <a:xfrm>
          <a:off x="2552625" y="2663613"/>
          <a:ext cx="6753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538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3432" y="2692448"/>
        <a:ext cx="33769" cy="33769"/>
      </dsp:txXfrm>
    </dsp:sp>
    <dsp:sp modelId="{81A087A7-8240-4338-BC84-7FF3F8F89BA0}">
      <dsp:nvSpPr>
        <dsp:cNvPr id="0" name=""/>
        <dsp:cNvSpPr/>
      </dsp:nvSpPr>
      <dsp:spPr>
        <a:xfrm>
          <a:off x="2552625" y="1422400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1286933"/>
              </a:moveTo>
              <a:lnTo>
                <a:pt x="337691" y="1286933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3982" y="2029532"/>
        <a:ext cx="72669" cy="72669"/>
      </dsp:txXfrm>
    </dsp:sp>
    <dsp:sp modelId="{347BB7D6-C31E-43F2-AFCA-248CB0E3C946}">
      <dsp:nvSpPr>
        <dsp:cNvPr id="0" name=""/>
        <dsp:cNvSpPr/>
      </dsp:nvSpPr>
      <dsp:spPr>
        <a:xfrm rot="16200000">
          <a:off x="-671481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স্বরাগম</a:t>
          </a:r>
          <a:endParaRPr lang="en-US" sz="6400" kern="1200" dirty="0"/>
        </a:p>
      </dsp:txBody>
      <dsp:txXfrm>
        <a:off x="-671481" y="2194560"/>
        <a:ext cx="5418667" cy="1029546"/>
      </dsp:txXfrm>
    </dsp:sp>
    <dsp:sp modelId="{C92934E1-43FA-4524-BD5E-6BDB74651ED4}">
      <dsp:nvSpPr>
        <dsp:cNvPr id="0" name=""/>
        <dsp:cNvSpPr/>
      </dsp:nvSpPr>
      <dsp:spPr>
        <a:xfrm>
          <a:off x="3228008" y="907626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আদি</a:t>
          </a:r>
          <a:r>
            <a:rPr lang="en-US" sz="6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স্বরাগম</a:t>
          </a:r>
          <a:endParaRPr lang="en-US" sz="6400" kern="1200" dirty="0"/>
        </a:p>
      </dsp:txBody>
      <dsp:txXfrm>
        <a:off x="3228008" y="907626"/>
        <a:ext cx="3376913" cy="1029546"/>
      </dsp:txXfrm>
    </dsp:sp>
    <dsp:sp modelId="{43E93C4B-7C25-4221-82B8-928848368B53}">
      <dsp:nvSpPr>
        <dsp:cNvPr id="0" name=""/>
        <dsp:cNvSpPr/>
      </dsp:nvSpPr>
      <dsp:spPr>
        <a:xfrm>
          <a:off x="3228008" y="2194560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</a:t>
          </a:r>
          <a:r>
            <a:rPr lang="en-US" sz="6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স্বরাগম</a:t>
          </a:r>
          <a:endParaRPr lang="en-US" sz="6400" kern="1200" dirty="0"/>
        </a:p>
      </dsp:txBody>
      <dsp:txXfrm>
        <a:off x="3228008" y="2194560"/>
        <a:ext cx="3376913" cy="1029546"/>
      </dsp:txXfrm>
    </dsp:sp>
    <dsp:sp modelId="{BC30BFA0-7B31-41F8-8E2A-1559F0014732}">
      <dsp:nvSpPr>
        <dsp:cNvPr id="0" name=""/>
        <dsp:cNvSpPr/>
      </dsp:nvSpPr>
      <dsp:spPr>
        <a:xfrm>
          <a:off x="3228008" y="3481493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অন্ত্যস্বরাগম</a:t>
          </a:r>
          <a:endParaRPr lang="en-US" sz="6400" kern="1200" dirty="0"/>
        </a:p>
      </dsp:txBody>
      <dsp:txXfrm>
        <a:off x="3228008" y="3481493"/>
        <a:ext cx="3376913" cy="102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1057D-2517-4C25-88CE-BC031D0F4C7C}">
      <dsp:nvSpPr>
        <dsp:cNvPr id="0" name=""/>
        <dsp:cNvSpPr/>
      </dsp:nvSpPr>
      <dsp:spPr>
        <a:xfrm>
          <a:off x="4418534" y="3429000"/>
          <a:ext cx="749602" cy="2856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4801" y="0"/>
              </a:lnTo>
              <a:lnTo>
                <a:pt x="374801" y="2856718"/>
              </a:lnTo>
              <a:lnTo>
                <a:pt x="749602" y="28567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19500" y="4783523"/>
        <a:ext cx="147671" cy="147671"/>
      </dsp:txXfrm>
    </dsp:sp>
    <dsp:sp modelId="{1EB33D89-BD9D-49D7-B6F5-8C58C7081C2D}">
      <dsp:nvSpPr>
        <dsp:cNvPr id="0" name=""/>
        <dsp:cNvSpPr/>
      </dsp:nvSpPr>
      <dsp:spPr>
        <a:xfrm>
          <a:off x="4418534" y="3429000"/>
          <a:ext cx="749602" cy="1428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4801" y="0"/>
              </a:lnTo>
              <a:lnTo>
                <a:pt x="374801" y="1428359"/>
              </a:lnTo>
              <a:lnTo>
                <a:pt x="749602" y="14283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53008" y="4102851"/>
        <a:ext cx="80655" cy="80655"/>
      </dsp:txXfrm>
    </dsp:sp>
    <dsp:sp modelId="{E74CE011-5216-4E3B-B002-50752A4A9840}">
      <dsp:nvSpPr>
        <dsp:cNvPr id="0" name=""/>
        <dsp:cNvSpPr/>
      </dsp:nvSpPr>
      <dsp:spPr>
        <a:xfrm>
          <a:off x="4418534" y="3383280"/>
          <a:ext cx="7496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960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74596" y="3410259"/>
        <a:ext cx="37480" cy="37480"/>
      </dsp:txXfrm>
    </dsp:sp>
    <dsp:sp modelId="{192DB9A1-DF85-41FF-9793-B1CAFBEE6D49}">
      <dsp:nvSpPr>
        <dsp:cNvPr id="0" name=""/>
        <dsp:cNvSpPr/>
      </dsp:nvSpPr>
      <dsp:spPr>
        <a:xfrm>
          <a:off x="4418534" y="2000640"/>
          <a:ext cx="749602" cy="1428359"/>
        </a:xfrm>
        <a:custGeom>
          <a:avLst/>
          <a:gdLst/>
          <a:ahLst/>
          <a:cxnLst/>
          <a:rect l="0" t="0" r="0" b="0"/>
          <a:pathLst>
            <a:path>
              <a:moveTo>
                <a:pt x="0" y="1428359"/>
              </a:moveTo>
              <a:lnTo>
                <a:pt x="374801" y="1428359"/>
              </a:lnTo>
              <a:lnTo>
                <a:pt x="374801" y="0"/>
              </a:lnTo>
              <a:lnTo>
                <a:pt x="7496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53008" y="2674492"/>
        <a:ext cx="80655" cy="80655"/>
      </dsp:txXfrm>
    </dsp:sp>
    <dsp:sp modelId="{81A087A7-8240-4338-BC84-7FF3F8F89BA0}">
      <dsp:nvSpPr>
        <dsp:cNvPr id="0" name=""/>
        <dsp:cNvSpPr/>
      </dsp:nvSpPr>
      <dsp:spPr>
        <a:xfrm>
          <a:off x="4418534" y="572281"/>
          <a:ext cx="749602" cy="2856718"/>
        </a:xfrm>
        <a:custGeom>
          <a:avLst/>
          <a:gdLst/>
          <a:ahLst/>
          <a:cxnLst/>
          <a:rect l="0" t="0" r="0" b="0"/>
          <a:pathLst>
            <a:path>
              <a:moveTo>
                <a:pt x="0" y="2856718"/>
              </a:moveTo>
              <a:lnTo>
                <a:pt x="374801" y="2856718"/>
              </a:lnTo>
              <a:lnTo>
                <a:pt x="374801" y="0"/>
              </a:lnTo>
              <a:lnTo>
                <a:pt x="7496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19500" y="1926804"/>
        <a:ext cx="147671" cy="147671"/>
      </dsp:txXfrm>
    </dsp:sp>
    <dsp:sp modelId="{347BB7D6-C31E-43F2-AFCA-248CB0E3C946}">
      <dsp:nvSpPr>
        <dsp:cNvPr id="0" name=""/>
        <dsp:cNvSpPr/>
      </dsp:nvSpPr>
      <dsp:spPr>
        <a:xfrm rot="16200000">
          <a:off x="840118" y="2857656"/>
          <a:ext cx="601414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স্বরসঙ্গতি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0118" y="2857656"/>
        <a:ext cx="6014144" cy="1142687"/>
      </dsp:txXfrm>
    </dsp:sp>
    <dsp:sp modelId="{C92934E1-43FA-4524-BD5E-6BDB74651ED4}">
      <dsp:nvSpPr>
        <dsp:cNvPr id="0" name=""/>
        <dsp:cNvSpPr/>
      </dsp:nvSpPr>
      <dsp:spPr>
        <a:xfrm>
          <a:off x="5168137" y="937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প্রগত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8137" y="937"/>
        <a:ext cx="3748014" cy="1142687"/>
      </dsp:txXfrm>
    </dsp:sp>
    <dsp:sp modelId="{43E93C4B-7C25-4221-82B8-928848368B53}">
      <dsp:nvSpPr>
        <dsp:cNvPr id="0" name=""/>
        <dsp:cNvSpPr/>
      </dsp:nvSpPr>
      <dsp:spPr>
        <a:xfrm>
          <a:off x="5168137" y="1429296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পরাগত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8137" y="1429296"/>
        <a:ext cx="3748014" cy="1142687"/>
      </dsp:txXfrm>
    </dsp:sp>
    <dsp:sp modelId="{BC30BFA0-7B31-41F8-8E2A-1559F0014732}">
      <dsp:nvSpPr>
        <dsp:cNvPr id="0" name=""/>
        <dsp:cNvSpPr/>
      </dsp:nvSpPr>
      <dsp:spPr>
        <a:xfrm>
          <a:off x="5168137" y="2857656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মধ্যগত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8137" y="2857656"/>
        <a:ext cx="3748014" cy="1142687"/>
      </dsp:txXfrm>
    </dsp:sp>
    <dsp:sp modelId="{A5B1D188-6C6F-43C9-9C08-CE849E6C50A0}">
      <dsp:nvSpPr>
        <dsp:cNvPr id="0" name=""/>
        <dsp:cNvSpPr/>
      </dsp:nvSpPr>
      <dsp:spPr>
        <a:xfrm>
          <a:off x="5168137" y="4286015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অন্যোন্য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8137" y="4286015"/>
        <a:ext cx="3748014" cy="1142687"/>
      </dsp:txXfrm>
    </dsp:sp>
    <dsp:sp modelId="{96ED1542-D7FB-4024-9AEA-B0F835EF8A11}">
      <dsp:nvSpPr>
        <dsp:cNvPr id="0" name=""/>
        <dsp:cNvSpPr/>
      </dsp:nvSpPr>
      <dsp:spPr>
        <a:xfrm>
          <a:off x="5168137" y="5714374"/>
          <a:ext cx="3748014" cy="1142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চলিত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বাংলায়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স্বরসঙ্গতি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8137" y="5714374"/>
        <a:ext cx="3748014" cy="1142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8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2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4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7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2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6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9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0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AA03E-05B3-4AF3-8DD5-D10633E1E430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1432-F0E6-4DB4-815A-41B33EA5E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 Animated Garden: Butterflies | Georgia Famil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682388"/>
            <a:ext cx="573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13434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0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প্রগতঃ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আদিস্বর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অন্ত্যস্বর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প্রগত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পরাগতঃ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অন্ত্যস্বরের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আদিস্বর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দিশি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মধ্যগতঃ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আদ্যস্বর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অন্ত্যস্বর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মধ্যস্বর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মধ্যগত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বিলাতি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2999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অন্যোন্যঃ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অন্যোন্য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মোজা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lv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lv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মিলামিশা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মেলামেশা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lv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পূর্বস্বর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 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মুড়া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মুড়ো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301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No photo description available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734" y="12510"/>
            <a:ext cx="6673755" cy="667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সম্পৃক্ত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ধবনি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          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669955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6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স্বরাগমঃ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স্বরধবনি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স্বরাগম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ইস্কুল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স্টেশন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ইস্টিশন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14350" indent="-514350">
              <a:buAutoNum type="arabicPeriod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eriod"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স্বরাগম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বিপ্রকর্ষ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স্বরভক্তিঃ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ধবনির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স্বরধবনি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স্বরাগম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বিপ্রকর্ষ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স্বরভক্তি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রত্ন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রতন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০৩.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অন্ত্যস্বরাগমঃ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স্বরধবনি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স্বরাগমকে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অন্ত্যস্বরাগম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বেঞ্চ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বেঞ্চি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0" indent="0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73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০৪.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অপিনিহিতিঃ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ব্যঞ্জনধবনির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 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 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অপিনিহিতি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সাউধ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সইত্য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9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০৫.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অসমীকরণঃ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পুনরাবৃত্তি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মাঝখানে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স্বরধবনি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অসমীকরণ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ধপাধপ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টপাটপ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83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স্বরধবনির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স্বরধবনির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পরির্তন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দিশি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বিলাতি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&gt;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9709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345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42</cp:revision>
  <dcterms:created xsi:type="dcterms:W3CDTF">2021-05-23T05:01:07Z</dcterms:created>
  <dcterms:modified xsi:type="dcterms:W3CDTF">2021-05-23T07:29:26Z</dcterms:modified>
</cp:coreProperties>
</file>