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</p:sldMasterIdLst>
  <p:notesMasterIdLst>
    <p:notesMasterId r:id="rId26"/>
  </p:notesMasterIdLst>
  <p:sldIdLst>
    <p:sldId id="256" r:id="rId2"/>
    <p:sldId id="257" r:id="rId3"/>
    <p:sldId id="258" r:id="rId4"/>
    <p:sldId id="385" r:id="rId5"/>
    <p:sldId id="289" r:id="rId6"/>
    <p:sldId id="260" r:id="rId7"/>
    <p:sldId id="349" r:id="rId8"/>
    <p:sldId id="352" r:id="rId9"/>
    <p:sldId id="337" r:id="rId10"/>
    <p:sldId id="354" r:id="rId11"/>
    <p:sldId id="357" r:id="rId12"/>
    <p:sldId id="396" r:id="rId13"/>
    <p:sldId id="397" r:id="rId14"/>
    <p:sldId id="398" r:id="rId15"/>
    <p:sldId id="399" r:id="rId16"/>
    <p:sldId id="359" r:id="rId17"/>
    <p:sldId id="360" r:id="rId18"/>
    <p:sldId id="400" r:id="rId19"/>
    <p:sldId id="401" r:id="rId20"/>
    <p:sldId id="403" r:id="rId21"/>
    <p:sldId id="402" r:id="rId22"/>
    <p:sldId id="395" r:id="rId23"/>
    <p:sldId id="300" r:id="rId24"/>
    <p:sldId id="26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99"/>
    <a:srgbClr val="008000"/>
    <a:srgbClr val="1E00D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46" autoAdjust="0"/>
    <p:restoredTop sz="89606" autoAdjust="0"/>
  </p:normalViewPr>
  <p:slideViewPr>
    <p:cSldViewPr snapToGrid="0">
      <p:cViewPr>
        <p:scale>
          <a:sx n="64" d="100"/>
          <a:sy n="64" d="100"/>
        </p:scale>
        <p:origin x="-76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04488B-2B8B-4EED-BD00-5461D117C230}" type="doc">
      <dgm:prSet loTypeId="urn:microsoft.com/office/officeart/2005/8/layout/hierarchy2" loCatId="hierarchy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F93B212-C892-4057-85CE-33F3919CCB77}">
      <dgm:prSet phldrT="[Text]" custT="1"/>
      <dgm:spPr/>
      <dgm:t>
        <a:bodyPr/>
        <a:lstStyle/>
        <a:p>
          <a:pPr algn="ctr"/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কঙ্কালতন্ত্র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568748-A620-4BC7-A3FE-571655840D57}" type="parTrans" cxnId="{F86D96F5-1606-4A18-803E-3FDC8D00CFC5}">
      <dgm:prSet/>
      <dgm:spPr/>
      <dgm:t>
        <a:bodyPr/>
        <a:lstStyle/>
        <a:p>
          <a:endParaRPr lang="en-US"/>
        </a:p>
      </dgm:t>
    </dgm:pt>
    <dgm:pt modelId="{579492CF-CA0C-4C26-A1AF-A740465CB760}" type="sibTrans" cxnId="{F86D96F5-1606-4A18-803E-3FDC8D00CFC5}">
      <dgm:prSet/>
      <dgm:spPr/>
      <dgm:t>
        <a:bodyPr/>
        <a:lstStyle/>
        <a:p>
          <a:endParaRPr lang="en-US"/>
        </a:p>
      </dgm:t>
    </dgm:pt>
    <dgm:pt modelId="{5569BCF3-4FB6-45D3-B3FA-B528FC4F5CB5}">
      <dgm:prSet phldrT="[Text]" custT="1"/>
      <dgm:spPr/>
      <dgm:t>
        <a:bodyPr/>
        <a:lstStyle/>
        <a:p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অক্ষীয়</a:t>
          </a:r>
          <a:r>
            <a:rPr lang="bn-BD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(৮০টি)</a:t>
          </a:r>
        </a:p>
      </dgm:t>
    </dgm:pt>
    <dgm:pt modelId="{6290FF57-2A3B-45BD-A9D1-8E628AE679A4}" type="parTrans" cxnId="{7F41E670-71FE-465C-8C10-91431AAA55F6}">
      <dgm:prSet/>
      <dgm:spPr/>
      <dgm:t>
        <a:bodyPr/>
        <a:lstStyle/>
        <a:p>
          <a:endParaRPr lang="en-US" b="1"/>
        </a:p>
      </dgm:t>
    </dgm:pt>
    <dgm:pt modelId="{F33247E0-C477-42CC-B66C-8648F3423C9D}" type="sibTrans" cxnId="{7F41E670-71FE-465C-8C10-91431AAA55F6}">
      <dgm:prSet/>
      <dgm:spPr/>
      <dgm:t>
        <a:bodyPr/>
        <a:lstStyle/>
        <a:p>
          <a:endParaRPr lang="en-US"/>
        </a:p>
      </dgm:t>
    </dgm:pt>
    <dgm:pt modelId="{DE870CDD-B640-4FF0-891D-2CCD142464E6}">
      <dgm:prSet phldrT="[Text]" custT="1"/>
      <dgm:spPr/>
      <dgm:t>
        <a:bodyPr/>
        <a:lstStyle/>
        <a:p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করোটি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(২৯টি)</a:t>
          </a:r>
        </a:p>
      </dgm:t>
    </dgm:pt>
    <dgm:pt modelId="{8CA7F1D5-99B6-4D17-BBC8-13FD10068E93}" type="parTrans" cxnId="{16F7ADC3-AC01-4EE4-8BF4-E438D584BFFA}">
      <dgm:prSet/>
      <dgm:spPr/>
      <dgm:t>
        <a:bodyPr/>
        <a:lstStyle/>
        <a:p>
          <a:endParaRPr lang="en-US" b="1"/>
        </a:p>
      </dgm:t>
    </dgm:pt>
    <dgm:pt modelId="{88608F1D-A3A2-4722-B5C3-EDE80A3A6ECD}" type="sibTrans" cxnId="{16F7ADC3-AC01-4EE4-8BF4-E438D584BFFA}">
      <dgm:prSet/>
      <dgm:spPr/>
      <dgm:t>
        <a:bodyPr/>
        <a:lstStyle/>
        <a:p>
          <a:endParaRPr lang="en-US"/>
        </a:p>
      </dgm:t>
    </dgm:pt>
    <dgm:pt modelId="{B6D31F7C-5F9A-47B8-BACB-DDF066EC9E9E}">
      <dgm:prSet phldrT="[Text]" custT="1"/>
      <dgm:spPr/>
      <dgm:t>
        <a:bodyPr/>
        <a:lstStyle/>
        <a:p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মেরুদণ্ড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(২৬টি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</dgm:t>
    </dgm:pt>
    <dgm:pt modelId="{9C849E6D-9230-4694-A3C2-BEC3A8FADF62}" type="parTrans" cxnId="{B4F475F7-7D8E-4F53-A816-05F528FC03DB}">
      <dgm:prSet/>
      <dgm:spPr/>
      <dgm:t>
        <a:bodyPr/>
        <a:lstStyle/>
        <a:p>
          <a:endParaRPr lang="en-US" b="1"/>
        </a:p>
      </dgm:t>
    </dgm:pt>
    <dgm:pt modelId="{7F41FB77-0B8F-46BC-BD0E-5D5767CAA92F}" type="sibTrans" cxnId="{B4F475F7-7D8E-4F53-A816-05F528FC03DB}">
      <dgm:prSet/>
      <dgm:spPr/>
      <dgm:t>
        <a:bodyPr/>
        <a:lstStyle/>
        <a:p>
          <a:endParaRPr lang="en-US"/>
        </a:p>
      </dgm:t>
    </dgm:pt>
    <dgm:pt modelId="{4D2BD3FF-2942-416B-A00D-E981528F1ED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উপাঙ্গীয়</a:t>
          </a:r>
          <a:r>
            <a:rPr lang="bn-BD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(১২৬টি)</a:t>
          </a:r>
        </a:p>
      </dgm:t>
    </dgm:pt>
    <dgm:pt modelId="{1E5796D2-33CD-450B-8F58-9740F2FE72C0}" type="parTrans" cxnId="{213743F0-3072-4EF4-A314-3CD7F73FAE64}">
      <dgm:prSet/>
      <dgm:spPr/>
      <dgm:t>
        <a:bodyPr/>
        <a:lstStyle/>
        <a:p>
          <a:endParaRPr lang="en-US" b="1"/>
        </a:p>
      </dgm:t>
    </dgm:pt>
    <dgm:pt modelId="{A69DFB7D-C843-412B-ACD3-82552E9A6A75}" type="sibTrans" cxnId="{213743F0-3072-4EF4-A314-3CD7F73FAE64}">
      <dgm:prSet/>
      <dgm:spPr/>
      <dgm:t>
        <a:bodyPr/>
        <a:lstStyle/>
        <a:p>
          <a:endParaRPr lang="en-US"/>
        </a:p>
      </dgm:t>
    </dgm:pt>
    <dgm:pt modelId="{A86AD35E-3AC3-4E61-9465-1BCA23DFFCDD}">
      <dgm:prSet phldrT="[Text]" custT="1"/>
      <dgm:spPr/>
      <dgm:t>
        <a:bodyPr/>
        <a:lstStyle/>
        <a:p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বক্ষঅস্থিচক্র</a:t>
          </a:r>
          <a:r>
            <a:rPr lang="en-SG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bn-BD" sz="3200" b="1" dirty="0">
              <a:latin typeface="NikoshBAN" panose="02000000000000000000" pitchFamily="2" charset="0"/>
              <a:cs typeface="NikoshBAN" panose="02000000000000000000" pitchFamily="2" charset="0"/>
            </a:rPr>
            <a:t>৪টি)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A29D55-BFB7-4383-B0B5-F8809EE3F701}" type="parTrans" cxnId="{34820DD0-F523-4A73-B50C-BB1DA5D57D96}">
      <dgm:prSet/>
      <dgm:spPr/>
      <dgm:t>
        <a:bodyPr/>
        <a:lstStyle/>
        <a:p>
          <a:endParaRPr lang="en-US" b="1"/>
        </a:p>
      </dgm:t>
    </dgm:pt>
    <dgm:pt modelId="{FD04DDD4-510B-4795-A745-E01F8EA7FB26}" type="sibTrans" cxnId="{34820DD0-F523-4A73-B50C-BB1DA5D57D96}">
      <dgm:prSet/>
      <dgm:spPr/>
      <dgm:t>
        <a:bodyPr/>
        <a:lstStyle/>
        <a:p>
          <a:endParaRPr lang="en-US"/>
        </a:p>
      </dgm:t>
    </dgm:pt>
    <dgm:pt modelId="{0FE56503-676E-4495-988A-971F49510F8C}">
      <dgm:prSet custT="1"/>
      <dgm:spPr/>
      <dgm:t>
        <a:bodyPr/>
        <a:lstStyle/>
        <a:p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বক্ষপিঞ্জর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২৫টি</a:t>
          </a:r>
          <a:r>
            <a:rPr lang="bn-BD" sz="3200" b="1" dirty="0"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3200" b="1" dirty="0"/>
        </a:p>
      </dgm:t>
    </dgm:pt>
    <dgm:pt modelId="{B6538659-612E-423F-BC46-B62294786F1D}" type="parTrans" cxnId="{A4E062DF-BEEE-4B06-BD06-FE92837D536B}">
      <dgm:prSet/>
      <dgm:spPr/>
      <dgm:t>
        <a:bodyPr/>
        <a:lstStyle/>
        <a:p>
          <a:endParaRPr lang="en-US" b="1"/>
        </a:p>
      </dgm:t>
    </dgm:pt>
    <dgm:pt modelId="{849B9D65-373F-4557-B333-FD22E66DA6E9}" type="sibTrans" cxnId="{A4E062DF-BEEE-4B06-BD06-FE92837D536B}">
      <dgm:prSet/>
      <dgm:spPr/>
      <dgm:t>
        <a:bodyPr/>
        <a:lstStyle/>
        <a:p>
          <a:endParaRPr lang="en-US"/>
        </a:p>
      </dgm:t>
    </dgm:pt>
    <dgm:pt modelId="{EFB62E97-0116-43DE-8642-31F77C51BDA3}">
      <dgm:prSet custT="1"/>
      <dgm:spPr/>
      <dgm:t>
        <a:bodyPr/>
        <a:lstStyle/>
        <a:p>
          <a:r>
            <a:rPr lang="en-SG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ঊর্ধ্ব</a:t>
          </a:r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বাহু</a:t>
          </a:r>
          <a:r>
            <a:rPr lang="en-SG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bn-BD" sz="3200" b="1" dirty="0">
              <a:latin typeface="NikoshBAN" panose="02000000000000000000" pitchFamily="2" charset="0"/>
              <a:cs typeface="NikoshBAN" panose="02000000000000000000" pitchFamily="2" charset="0"/>
            </a:rPr>
            <a:t>৬০টি)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19FA35-8DF1-450E-B9B2-F0E189FE6FB2}" type="parTrans" cxnId="{92CD6203-AE72-40E2-8433-D849092248E0}">
      <dgm:prSet/>
      <dgm:spPr/>
      <dgm:t>
        <a:bodyPr/>
        <a:lstStyle/>
        <a:p>
          <a:endParaRPr lang="en-US" b="1"/>
        </a:p>
      </dgm:t>
    </dgm:pt>
    <dgm:pt modelId="{802F92B1-895D-4F81-AC27-18E1B591E57E}" type="sibTrans" cxnId="{92CD6203-AE72-40E2-8433-D849092248E0}">
      <dgm:prSet/>
      <dgm:spPr/>
      <dgm:t>
        <a:bodyPr/>
        <a:lstStyle/>
        <a:p>
          <a:endParaRPr lang="en-US"/>
        </a:p>
      </dgm:t>
    </dgm:pt>
    <dgm:pt modelId="{8896CF49-83DA-48B4-A06D-7B7691EC70EB}">
      <dgm:prSet custT="1"/>
      <dgm:spPr/>
      <dgm:t>
        <a:bodyPr/>
        <a:lstStyle/>
        <a:p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শ্রোণিঅস্থিচক্র</a:t>
          </a:r>
          <a:r>
            <a:rPr lang="en-SG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(২টি</a:t>
          </a:r>
          <a:r>
            <a:rPr lang="bn-BD" sz="3200" b="1" dirty="0"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F1ABDD-D9A3-4924-BF4D-42DBB4601039}" type="parTrans" cxnId="{C79899D6-3F71-449F-90A0-D89DBDE27DA8}">
      <dgm:prSet/>
      <dgm:spPr/>
      <dgm:t>
        <a:bodyPr/>
        <a:lstStyle/>
        <a:p>
          <a:endParaRPr lang="en-US" b="1"/>
        </a:p>
      </dgm:t>
    </dgm:pt>
    <dgm:pt modelId="{9610A38C-7645-47B2-8EB7-539F1E7EE1BE}" type="sibTrans" cxnId="{C79899D6-3F71-449F-90A0-D89DBDE27DA8}">
      <dgm:prSet/>
      <dgm:spPr/>
      <dgm:t>
        <a:bodyPr/>
        <a:lstStyle/>
        <a:p>
          <a:endParaRPr lang="en-US"/>
        </a:p>
      </dgm:t>
    </dgm:pt>
    <dgm:pt modelId="{FD94A52D-FD64-423C-89D9-9205FF19F8F7}">
      <dgm:prSet custT="1"/>
      <dgm:spPr/>
      <dgm:t>
        <a:bodyPr/>
        <a:lstStyle/>
        <a:p>
          <a:r>
            <a:rPr lang="en-SG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নিম্নবাহু</a:t>
          </a:r>
          <a:r>
            <a:rPr lang="en-SG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bn-BD" sz="3200" b="1" dirty="0">
              <a:latin typeface="NikoshBAN" panose="02000000000000000000" pitchFamily="2" charset="0"/>
              <a:cs typeface="NikoshBAN" panose="02000000000000000000" pitchFamily="2" charset="0"/>
            </a:rPr>
            <a:t>৬০টি)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047D65-055C-46DC-AE03-F127783DC48D}" type="parTrans" cxnId="{0FDCC650-62D0-44C6-A9FA-12B1192F7645}">
      <dgm:prSet/>
      <dgm:spPr/>
      <dgm:t>
        <a:bodyPr/>
        <a:lstStyle/>
        <a:p>
          <a:endParaRPr lang="en-US" b="1"/>
        </a:p>
      </dgm:t>
    </dgm:pt>
    <dgm:pt modelId="{6D208727-F444-4D48-889A-BBBB81C263B3}" type="sibTrans" cxnId="{0FDCC650-62D0-44C6-A9FA-12B1192F7645}">
      <dgm:prSet/>
      <dgm:spPr/>
      <dgm:t>
        <a:bodyPr/>
        <a:lstStyle/>
        <a:p>
          <a:endParaRPr lang="en-US"/>
        </a:p>
      </dgm:t>
    </dgm:pt>
    <dgm:pt modelId="{230D3D11-52C5-4F79-A233-A00C9754BD08}">
      <dgm:prSet custT="1"/>
      <dgm:spPr/>
      <dgm:t>
        <a:bodyPr/>
        <a:lstStyle/>
        <a:p>
          <a:pPr algn="ctr">
            <a:lnSpc>
              <a:spcPct val="80000"/>
            </a:lnSpc>
          </a:pPr>
          <a:r>
            <a:rPr lang="bn-BD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SG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 করোটিকা</a:t>
          </a:r>
          <a:r>
            <a:rPr lang="en-SG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 (৮টি)</a:t>
          </a:r>
          <a:endParaRPr lang="bn-BD" sz="1800" b="1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>
            <a:lnSpc>
              <a:spcPct val="80000"/>
            </a:lnSpc>
          </a:pPr>
          <a:r>
            <a:rPr lang="bn-BD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খ</a:t>
          </a:r>
          <a:r>
            <a:rPr lang="en-SG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 মুখম</a:t>
          </a:r>
          <a:r>
            <a:rPr lang="en-SG" sz="1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ণ্ড</a:t>
          </a:r>
          <a:r>
            <a:rPr lang="bn-BD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লীয় অস্থি</a:t>
          </a:r>
          <a:r>
            <a:rPr lang="en-SG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 (১৪টি)</a:t>
          </a:r>
          <a:endParaRPr lang="bn-BD" sz="1800" b="1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>
            <a:lnSpc>
              <a:spcPct val="80000"/>
            </a:lnSpc>
          </a:pPr>
          <a:r>
            <a:rPr lang="bn-BD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গ</a:t>
          </a:r>
          <a:r>
            <a:rPr lang="en-SG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sz="1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কর্ণাস্থি</a:t>
          </a:r>
          <a:r>
            <a:rPr lang="en-SG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 (৬টি)</a:t>
          </a:r>
        </a:p>
        <a:p>
          <a:pPr algn="ctr">
            <a:lnSpc>
              <a:spcPct val="80000"/>
            </a:lnSpc>
          </a:pPr>
          <a:r>
            <a:rPr lang="en-SG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ঘ. </a:t>
          </a:r>
          <a:r>
            <a:rPr lang="en-SG" sz="1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হাইওয়েড</a:t>
          </a:r>
          <a:r>
            <a:rPr lang="en-SG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 (১টি)</a:t>
          </a:r>
          <a:endParaRPr lang="en-US" sz="1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4103B0-6448-49F9-B344-364E74915B37}" type="parTrans" cxnId="{2D41BBBD-2990-4A2F-81D2-9CB1E87257FD}">
      <dgm:prSet/>
      <dgm:spPr/>
      <dgm:t>
        <a:bodyPr/>
        <a:lstStyle/>
        <a:p>
          <a:endParaRPr lang="en-US" b="1"/>
        </a:p>
      </dgm:t>
    </dgm:pt>
    <dgm:pt modelId="{7E16BF40-A9B9-445E-ACEA-8F43E3A2E27A}" type="sibTrans" cxnId="{2D41BBBD-2990-4A2F-81D2-9CB1E87257FD}">
      <dgm:prSet/>
      <dgm:spPr/>
      <dgm:t>
        <a:bodyPr/>
        <a:lstStyle/>
        <a:p>
          <a:endParaRPr lang="en-US"/>
        </a:p>
      </dgm:t>
    </dgm:pt>
    <dgm:pt modelId="{73772D73-CDA7-4F48-8E24-E1C7A29F31D2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bn-BD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SG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 কশেরুকা</a:t>
          </a:r>
          <a:r>
            <a:rPr lang="en-SG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 (২৪)</a:t>
          </a:r>
        </a:p>
        <a:p>
          <a:pPr>
            <a:lnSpc>
              <a:spcPct val="80000"/>
            </a:lnSpc>
          </a:pPr>
          <a:r>
            <a:rPr lang="en-SG" sz="16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সারভাইকাল</a:t>
          </a:r>
          <a:r>
            <a:rPr lang="en-SG" sz="1600" b="1" dirty="0" smtClean="0">
              <a:latin typeface="NikoshBAN" panose="02000000000000000000" pitchFamily="2" charset="0"/>
              <a:cs typeface="NikoshBAN" panose="02000000000000000000" pitchFamily="2" charset="0"/>
            </a:rPr>
            <a:t> (৭), </a:t>
          </a:r>
          <a:r>
            <a:rPr lang="en-SG" sz="16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থোরাসিক</a:t>
          </a:r>
          <a:r>
            <a:rPr lang="en-SG" sz="1600" b="1" dirty="0" smtClean="0">
              <a:latin typeface="NikoshBAN" panose="02000000000000000000" pitchFamily="2" charset="0"/>
              <a:cs typeface="NikoshBAN" panose="02000000000000000000" pitchFamily="2" charset="0"/>
            </a:rPr>
            <a:t> (১২), </a:t>
          </a:r>
          <a:r>
            <a:rPr lang="en-SG" sz="16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লাম্বার</a:t>
          </a:r>
          <a:r>
            <a:rPr lang="en-SG" sz="1600" b="1" dirty="0" smtClean="0">
              <a:latin typeface="NikoshBAN" panose="02000000000000000000" pitchFamily="2" charset="0"/>
              <a:cs typeface="NikoshBAN" panose="02000000000000000000" pitchFamily="2" charset="0"/>
            </a:rPr>
            <a:t> (৫)</a:t>
          </a:r>
          <a:endParaRPr lang="bn-BD" sz="1600" b="1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>
            <a:lnSpc>
              <a:spcPct val="80000"/>
            </a:lnSpc>
          </a:pPr>
          <a:r>
            <a:rPr lang="bn-BD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খ</a:t>
          </a:r>
          <a:r>
            <a:rPr lang="en-SG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 স্যাক্রাম</a:t>
          </a:r>
          <a:r>
            <a:rPr lang="en-SG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 (৫=১)</a:t>
          </a:r>
          <a:endParaRPr lang="bn-BD" sz="1800" b="1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>
            <a:lnSpc>
              <a:spcPct val="80000"/>
            </a:lnSpc>
          </a:pPr>
          <a:r>
            <a:rPr lang="bn-BD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গ</a:t>
          </a:r>
          <a:r>
            <a:rPr lang="en-SG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 কক্কিক্স</a:t>
          </a:r>
          <a:r>
            <a:rPr lang="en-SG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 (৪=১)</a:t>
          </a:r>
          <a:endParaRPr lang="en-US" sz="1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C91366-864F-4959-8427-12D2D16E0850}" type="parTrans" cxnId="{CE7B605C-B68A-4741-8DC1-5E546558C892}">
      <dgm:prSet/>
      <dgm:spPr/>
      <dgm:t>
        <a:bodyPr/>
        <a:lstStyle/>
        <a:p>
          <a:endParaRPr lang="en-US" b="1"/>
        </a:p>
      </dgm:t>
    </dgm:pt>
    <dgm:pt modelId="{010B3E0B-3641-4893-9F9B-CCECFAFAC671}" type="sibTrans" cxnId="{CE7B605C-B68A-4741-8DC1-5E546558C892}">
      <dgm:prSet/>
      <dgm:spPr/>
      <dgm:t>
        <a:bodyPr/>
        <a:lstStyle/>
        <a:p>
          <a:endParaRPr lang="en-US"/>
        </a:p>
      </dgm:t>
    </dgm:pt>
    <dgm:pt modelId="{CB8ED19A-ABD7-4468-B36E-3F117425F7B4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bn-BD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SG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 স্টার্নাম</a:t>
          </a:r>
          <a:r>
            <a:rPr lang="en-SG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 (১টি)</a:t>
          </a:r>
          <a:endParaRPr lang="bn-BD" sz="1800" b="1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>
            <a:lnSpc>
              <a:spcPct val="80000"/>
            </a:lnSpc>
          </a:pPr>
          <a:r>
            <a:rPr lang="bn-BD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খ</a:t>
          </a:r>
          <a:r>
            <a:rPr lang="en-SG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 প</a:t>
          </a:r>
          <a:r>
            <a:rPr lang="en-SG" sz="1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র্শুকা</a:t>
          </a:r>
          <a:r>
            <a:rPr lang="en-SG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 (২৪টি)</a:t>
          </a:r>
          <a:endParaRPr lang="en-US" sz="1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364529-0CEF-4BAA-B16B-738AE40D71EE}" type="parTrans" cxnId="{F5ADDB54-21AC-4A9F-988D-EC9EDFF230B4}">
      <dgm:prSet/>
      <dgm:spPr/>
      <dgm:t>
        <a:bodyPr/>
        <a:lstStyle/>
        <a:p>
          <a:endParaRPr lang="en-US" b="1"/>
        </a:p>
      </dgm:t>
    </dgm:pt>
    <dgm:pt modelId="{F63CC782-4710-44EB-95C1-B2B16EF113FF}" type="sibTrans" cxnId="{F5ADDB54-21AC-4A9F-988D-EC9EDFF230B4}">
      <dgm:prSet/>
      <dgm:spPr/>
      <dgm:t>
        <a:bodyPr/>
        <a:lstStyle/>
        <a:p>
          <a:endParaRPr lang="en-US"/>
        </a:p>
      </dgm:t>
    </dgm:pt>
    <dgm:pt modelId="{A7F1BD25-6B8A-46F2-B989-92F7552D141C}" type="pres">
      <dgm:prSet presAssocID="{FC04488B-2B8B-4EED-BD00-5461D117C23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02D4A5-4FF2-4EB6-9495-3165584367D4}" type="pres">
      <dgm:prSet presAssocID="{DF93B212-C892-4057-85CE-33F3919CCB77}" presName="root1" presStyleCnt="0"/>
      <dgm:spPr/>
      <dgm:t>
        <a:bodyPr/>
        <a:lstStyle/>
        <a:p>
          <a:endParaRPr lang="en-US"/>
        </a:p>
      </dgm:t>
    </dgm:pt>
    <dgm:pt modelId="{591CC09A-6A9B-463C-88E6-F9440B8998E2}" type="pres">
      <dgm:prSet presAssocID="{DF93B212-C892-4057-85CE-33F3919CCB77}" presName="LevelOneTextNode" presStyleLbl="node0" presStyleIdx="0" presStyleCnt="1" custScaleX="1524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7B59C6-4CD2-43D4-AF82-15C87DFC5224}" type="pres">
      <dgm:prSet presAssocID="{DF93B212-C892-4057-85CE-33F3919CCB77}" presName="level2hierChild" presStyleCnt="0"/>
      <dgm:spPr/>
      <dgm:t>
        <a:bodyPr/>
        <a:lstStyle/>
        <a:p>
          <a:endParaRPr lang="en-US"/>
        </a:p>
      </dgm:t>
    </dgm:pt>
    <dgm:pt modelId="{A6E80FC6-C683-41E0-A7F0-F18DC38937AA}" type="pres">
      <dgm:prSet presAssocID="{6290FF57-2A3B-45BD-A9D1-8E628AE679A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DD6AB5B6-1EEA-4880-83A4-74E0C0E23C6E}" type="pres">
      <dgm:prSet presAssocID="{6290FF57-2A3B-45BD-A9D1-8E628AE679A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DAD888A1-2854-4117-843F-AC22AEF9AEAA}" type="pres">
      <dgm:prSet presAssocID="{5569BCF3-4FB6-45D3-B3FA-B528FC4F5CB5}" presName="root2" presStyleCnt="0"/>
      <dgm:spPr/>
      <dgm:t>
        <a:bodyPr/>
        <a:lstStyle/>
        <a:p>
          <a:endParaRPr lang="en-US"/>
        </a:p>
      </dgm:t>
    </dgm:pt>
    <dgm:pt modelId="{C06E22B0-C141-46DB-8F95-C19267F2FEC3}" type="pres">
      <dgm:prSet presAssocID="{5569BCF3-4FB6-45D3-B3FA-B528FC4F5CB5}" presName="LevelTwoTextNode" presStyleLbl="node2" presStyleIdx="0" presStyleCnt="2" custScaleX="1648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18A270-6460-4352-AF12-CAA7FBF52931}" type="pres">
      <dgm:prSet presAssocID="{5569BCF3-4FB6-45D3-B3FA-B528FC4F5CB5}" presName="level3hierChild" presStyleCnt="0"/>
      <dgm:spPr/>
      <dgm:t>
        <a:bodyPr/>
        <a:lstStyle/>
        <a:p>
          <a:endParaRPr lang="en-US"/>
        </a:p>
      </dgm:t>
    </dgm:pt>
    <dgm:pt modelId="{997A1A60-DC09-4142-BC02-F3BEB989A240}" type="pres">
      <dgm:prSet presAssocID="{8CA7F1D5-99B6-4D17-BBC8-13FD10068E93}" presName="conn2-1" presStyleLbl="parChTrans1D3" presStyleIdx="0" presStyleCnt="7"/>
      <dgm:spPr/>
      <dgm:t>
        <a:bodyPr/>
        <a:lstStyle/>
        <a:p>
          <a:endParaRPr lang="en-US"/>
        </a:p>
      </dgm:t>
    </dgm:pt>
    <dgm:pt modelId="{6863E1E1-1EBA-466F-8234-452705C806C0}" type="pres">
      <dgm:prSet presAssocID="{8CA7F1D5-99B6-4D17-BBC8-13FD10068E93}" presName="connTx" presStyleLbl="parChTrans1D3" presStyleIdx="0" presStyleCnt="7"/>
      <dgm:spPr/>
      <dgm:t>
        <a:bodyPr/>
        <a:lstStyle/>
        <a:p>
          <a:endParaRPr lang="en-US"/>
        </a:p>
      </dgm:t>
    </dgm:pt>
    <dgm:pt modelId="{9FBB9DD5-131E-4A58-9AC5-97108DC2F524}" type="pres">
      <dgm:prSet presAssocID="{DE870CDD-B640-4FF0-891D-2CCD142464E6}" presName="root2" presStyleCnt="0"/>
      <dgm:spPr/>
      <dgm:t>
        <a:bodyPr/>
        <a:lstStyle/>
        <a:p>
          <a:endParaRPr lang="en-US"/>
        </a:p>
      </dgm:t>
    </dgm:pt>
    <dgm:pt modelId="{F7208D4A-0E26-48B1-8B25-48B806C89BE1}" type="pres">
      <dgm:prSet presAssocID="{DE870CDD-B640-4FF0-891D-2CCD142464E6}" presName="LevelTwoTextNode" presStyleLbl="node3" presStyleIdx="0" presStyleCnt="7" custScaleX="1855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6A04B7-9424-4DCC-9B4A-9A3C5946C6A2}" type="pres">
      <dgm:prSet presAssocID="{DE870CDD-B640-4FF0-891D-2CCD142464E6}" presName="level3hierChild" presStyleCnt="0"/>
      <dgm:spPr/>
      <dgm:t>
        <a:bodyPr/>
        <a:lstStyle/>
        <a:p>
          <a:endParaRPr lang="en-US"/>
        </a:p>
      </dgm:t>
    </dgm:pt>
    <dgm:pt modelId="{C80B163B-CC8B-494E-BD9D-BD2D453698C8}" type="pres">
      <dgm:prSet presAssocID="{EB4103B0-6448-49F9-B344-364E74915B37}" presName="conn2-1" presStyleLbl="parChTrans1D4" presStyleIdx="0" presStyleCnt="3"/>
      <dgm:spPr/>
      <dgm:t>
        <a:bodyPr/>
        <a:lstStyle/>
        <a:p>
          <a:endParaRPr lang="en-US"/>
        </a:p>
      </dgm:t>
    </dgm:pt>
    <dgm:pt modelId="{3801CC59-9449-424F-9DFD-2B22A8D244B2}" type="pres">
      <dgm:prSet presAssocID="{EB4103B0-6448-49F9-B344-364E74915B37}" presName="connTx" presStyleLbl="parChTrans1D4" presStyleIdx="0" presStyleCnt="3"/>
      <dgm:spPr/>
      <dgm:t>
        <a:bodyPr/>
        <a:lstStyle/>
        <a:p>
          <a:endParaRPr lang="en-US"/>
        </a:p>
      </dgm:t>
    </dgm:pt>
    <dgm:pt modelId="{7703623F-659D-469A-A572-D1D6430DD661}" type="pres">
      <dgm:prSet presAssocID="{230D3D11-52C5-4F79-A233-A00C9754BD08}" presName="root2" presStyleCnt="0"/>
      <dgm:spPr/>
      <dgm:t>
        <a:bodyPr/>
        <a:lstStyle/>
        <a:p>
          <a:endParaRPr lang="en-US"/>
        </a:p>
      </dgm:t>
    </dgm:pt>
    <dgm:pt modelId="{3E853B84-CDE7-4960-ABC6-6D39E3601C7B}" type="pres">
      <dgm:prSet presAssocID="{230D3D11-52C5-4F79-A233-A00C9754BD08}" presName="LevelTwoTextNode" presStyleLbl="node4" presStyleIdx="0" presStyleCnt="3" custScaleX="212477" custScaleY="1703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01C6BB-D51A-4F4C-8E06-D86B3F7F9CF4}" type="pres">
      <dgm:prSet presAssocID="{230D3D11-52C5-4F79-A233-A00C9754BD08}" presName="level3hierChild" presStyleCnt="0"/>
      <dgm:spPr/>
      <dgm:t>
        <a:bodyPr/>
        <a:lstStyle/>
        <a:p>
          <a:endParaRPr lang="en-US"/>
        </a:p>
      </dgm:t>
    </dgm:pt>
    <dgm:pt modelId="{36540505-CF0A-4629-B3A4-C10AD0930A01}" type="pres">
      <dgm:prSet presAssocID="{9C849E6D-9230-4694-A3C2-BEC3A8FADF62}" presName="conn2-1" presStyleLbl="parChTrans1D3" presStyleIdx="1" presStyleCnt="7"/>
      <dgm:spPr/>
      <dgm:t>
        <a:bodyPr/>
        <a:lstStyle/>
        <a:p>
          <a:endParaRPr lang="en-US"/>
        </a:p>
      </dgm:t>
    </dgm:pt>
    <dgm:pt modelId="{D34DCD44-F807-4594-8054-B36B9D088B03}" type="pres">
      <dgm:prSet presAssocID="{9C849E6D-9230-4694-A3C2-BEC3A8FADF62}" presName="connTx" presStyleLbl="parChTrans1D3" presStyleIdx="1" presStyleCnt="7"/>
      <dgm:spPr/>
      <dgm:t>
        <a:bodyPr/>
        <a:lstStyle/>
        <a:p>
          <a:endParaRPr lang="en-US"/>
        </a:p>
      </dgm:t>
    </dgm:pt>
    <dgm:pt modelId="{FF837284-9A57-4689-BA9D-C129E74F7BBC}" type="pres">
      <dgm:prSet presAssocID="{B6D31F7C-5F9A-47B8-BACB-DDF066EC9E9E}" presName="root2" presStyleCnt="0"/>
      <dgm:spPr/>
      <dgm:t>
        <a:bodyPr/>
        <a:lstStyle/>
        <a:p>
          <a:endParaRPr lang="en-US"/>
        </a:p>
      </dgm:t>
    </dgm:pt>
    <dgm:pt modelId="{B4C1E299-38C5-4285-B0E9-ACA1F2DD0C62}" type="pres">
      <dgm:prSet presAssocID="{B6D31F7C-5F9A-47B8-BACB-DDF066EC9E9E}" presName="LevelTwoTextNode" presStyleLbl="node3" presStyleIdx="1" presStyleCnt="7" custScaleX="1855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A2534C-406F-4519-8573-AC837B1C60FA}" type="pres">
      <dgm:prSet presAssocID="{B6D31F7C-5F9A-47B8-BACB-DDF066EC9E9E}" presName="level3hierChild" presStyleCnt="0"/>
      <dgm:spPr/>
      <dgm:t>
        <a:bodyPr/>
        <a:lstStyle/>
        <a:p>
          <a:endParaRPr lang="en-US"/>
        </a:p>
      </dgm:t>
    </dgm:pt>
    <dgm:pt modelId="{A2D5A857-B816-4665-AE33-92922322E543}" type="pres">
      <dgm:prSet presAssocID="{3DC91366-864F-4959-8427-12D2D16E0850}" presName="conn2-1" presStyleLbl="parChTrans1D4" presStyleIdx="1" presStyleCnt="3"/>
      <dgm:spPr/>
      <dgm:t>
        <a:bodyPr/>
        <a:lstStyle/>
        <a:p>
          <a:endParaRPr lang="en-US"/>
        </a:p>
      </dgm:t>
    </dgm:pt>
    <dgm:pt modelId="{1D820A0A-272D-48DA-8CE8-941564329DA6}" type="pres">
      <dgm:prSet presAssocID="{3DC91366-864F-4959-8427-12D2D16E0850}" presName="connTx" presStyleLbl="parChTrans1D4" presStyleIdx="1" presStyleCnt="3"/>
      <dgm:spPr/>
      <dgm:t>
        <a:bodyPr/>
        <a:lstStyle/>
        <a:p>
          <a:endParaRPr lang="en-US"/>
        </a:p>
      </dgm:t>
    </dgm:pt>
    <dgm:pt modelId="{B2F44B86-72D9-4C9D-9A56-1058578EED09}" type="pres">
      <dgm:prSet presAssocID="{73772D73-CDA7-4F48-8E24-E1C7A29F31D2}" presName="root2" presStyleCnt="0"/>
      <dgm:spPr/>
      <dgm:t>
        <a:bodyPr/>
        <a:lstStyle/>
        <a:p>
          <a:endParaRPr lang="en-US"/>
        </a:p>
      </dgm:t>
    </dgm:pt>
    <dgm:pt modelId="{7BEA8898-49FB-4E97-B073-16EDE0AF19B5}" type="pres">
      <dgm:prSet presAssocID="{73772D73-CDA7-4F48-8E24-E1C7A29F31D2}" presName="LevelTwoTextNode" presStyleLbl="node4" presStyleIdx="1" presStyleCnt="3" custScaleX="212477" custScaleY="1862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28C70F-B17A-4614-8A64-D269219492A6}" type="pres">
      <dgm:prSet presAssocID="{73772D73-CDA7-4F48-8E24-E1C7A29F31D2}" presName="level3hierChild" presStyleCnt="0"/>
      <dgm:spPr/>
      <dgm:t>
        <a:bodyPr/>
        <a:lstStyle/>
        <a:p>
          <a:endParaRPr lang="en-US"/>
        </a:p>
      </dgm:t>
    </dgm:pt>
    <dgm:pt modelId="{31F9C2D8-E60E-46C7-BCAD-8AD753BCB76B}" type="pres">
      <dgm:prSet presAssocID="{B6538659-612E-423F-BC46-B62294786F1D}" presName="conn2-1" presStyleLbl="parChTrans1D3" presStyleIdx="2" presStyleCnt="7"/>
      <dgm:spPr/>
      <dgm:t>
        <a:bodyPr/>
        <a:lstStyle/>
        <a:p>
          <a:endParaRPr lang="en-US"/>
        </a:p>
      </dgm:t>
    </dgm:pt>
    <dgm:pt modelId="{D9E6B1B6-1C6B-437C-A401-7F1DD514C369}" type="pres">
      <dgm:prSet presAssocID="{B6538659-612E-423F-BC46-B62294786F1D}" presName="connTx" presStyleLbl="parChTrans1D3" presStyleIdx="2" presStyleCnt="7"/>
      <dgm:spPr/>
      <dgm:t>
        <a:bodyPr/>
        <a:lstStyle/>
        <a:p>
          <a:endParaRPr lang="en-US"/>
        </a:p>
      </dgm:t>
    </dgm:pt>
    <dgm:pt modelId="{A638BB39-FE10-4210-B430-539D44681CC2}" type="pres">
      <dgm:prSet presAssocID="{0FE56503-676E-4495-988A-971F49510F8C}" presName="root2" presStyleCnt="0"/>
      <dgm:spPr/>
      <dgm:t>
        <a:bodyPr/>
        <a:lstStyle/>
        <a:p>
          <a:endParaRPr lang="en-US"/>
        </a:p>
      </dgm:t>
    </dgm:pt>
    <dgm:pt modelId="{5635307B-AACA-4351-86FD-AF50BFA19499}" type="pres">
      <dgm:prSet presAssocID="{0FE56503-676E-4495-988A-971F49510F8C}" presName="LevelTwoTextNode" presStyleLbl="node3" presStyleIdx="2" presStyleCnt="7" custScaleX="1855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9C5F26-8D9C-485C-BC36-1077FE602C9F}" type="pres">
      <dgm:prSet presAssocID="{0FE56503-676E-4495-988A-971F49510F8C}" presName="level3hierChild" presStyleCnt="0"/>
      <dgm:spPr/>
      <dgm:t>
        <a:bodyPr/>
        <a:lstStyle/>
        <a:p>
          <a:endParaRPr lang="en-US"/>
        </a:p>
      </dgm:t>
    </dgm:pt>
    <dgm:pt modelId="{F31701E6-4CA7-4BEF-90EB-EDDE4B99965A}" type="pres">
      <dgm:prSet presAssocID="{2E364529-0CEF-4BAA-B16B-738AE40D71EE}" presName="conn2-1" presStyleLbl="parChTrans1D4" presStyleIdx="2" presStyleCnt="3"/>
      <dgm:spPr/>
      <dgm:t>
        <a:bodyPr/>
        <a:lstStyle/>
        <a:p>
          <a:endParaRPr lang="en-US"/>
        </a:p>
      </dgm:t>
    </dgm:pt>
    <dgm:pt modelId="{B95BEBD0-B356-49D2-B0E4-FE1B7D27522B}" type="pres">
      <dgm:prSet presAssocID="{2E364529-0CEF-4BAA-B16B-738AE40D71EE}" presName="connTx" presStyleLbl="parChTrans1D4" presStyleIdx="2" presStyleCnt="3"/>
      <dgm:spPr/>
      <dgm:t>
        <a:bodyPr/>
        <a:lstStyle/>
        <a:p>
          <a:endParaRPr lang="en-US"/>
        </a:p>
      </dgm:t>
    </dgm:pt>
    <dgm:pt modelId="{178FCAB1-16EB-419F-8F5B-C5E54D0556C0}" type="pres">
      <dgm:prSet presAssocID="{CB8ED19A-ABD7-4468-B36E-3F117425F7B4}" presName="root2" presStyleCnt="0"/>
      <dgm:spPr/>
      <dgm:t>
        <a:bodyPr/>
        <a:lstStyle/>
        <a:p>
          <a:endParaRPr lang="en-US"/>
        </a:p>
      </dgm:t>
    </dgm:pt>
    <dgm:pt modelId="{2F4DF40E-18B2-4F8D-B0D0-FC281EDF5228}" type="pres">
      <dgm:prSet presAssocID="{CB8ED19A-ABD7-4468-B36E-3F117425F7B4}" presName="LevelTwoTextNode" presStyleLbl="node4" presStyleIdx="2" presStyleCnt="3" custScaleX="212477" custScaleY="1158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05906D-DD51-47D0-9B7B-F079038CC524}" type="pres">
      <dgm:prSet presAssocID="{CB8ED19A-ABD7-4468-B36E-3F117425F7B4}" presName="level3hierChild" presStyleCnt="0"/>
      <dgm:spPr/>
      <dgm:t>
        <a:bodyPr/>
        <a:lstStyle/>
        <a:p>
          <a:endParaRPr lang="en-US"/>
        </a:p>
      </dgm:t>
    </dgm:pt>
    <dgm:pt modelId="{23990F23-1490-4058-BAE2-DD745BEED036}" type="pres">
      <dgm:prSet presAssocID="{1E5796D2-33CD-450B-8F58-9740F2FE72C0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49D956C8-50F2-4BEF-B61B-47968A95E888}" type="pres">
      <dgm:prSet presAssocID="{1E5796D2-33CD-450B-8F58-9740F2FE72C0}" presName="connTx" presStyleLbl="parChTrans1D2" presStyleIdx="1" presStyleCnt="2"/>
      <dgm:spPr/>
      <dgm:t>
        <a:bodyPr/>
        <a:lstStyle/>
        <a:p>
          <a:endParaRPr lang="en-US"/>
        </a:p>
      </dgm:t>
    </dgm:pt>
    <dgm:pt modelId="{79D3BBD0-B64D-47FC-B88A-F7F7120380EC}" type="pres">
      <dgm:prSet presAssocID="{4D2BD3FF-2942-416B-A00D-E981528F1ED7}" presName="root2" presStyleCnt="0"/>
      <dgm:spPr/>
      <dgm:t>
        <a:bodyPr/>
        <a:lstStyle/>
        <a:p>
          <a:endParaRPr lang="en-US"/>
        </a:p>
      </dgm:t>
    </dgm:pt>
    <dgm:pt modelId="{C8CD0176-6D08-434D-95D8-4A01DC3C53E8}" type="pres">
      <dgm:prSet presAssocID="{4D2BD3FF-2942-416B-A00D-E981528F1ED7}" presName="LevelTwoTextNode" presStyleLbl="node2" presStyleIdx="1" presStyleCnt="2" custScaleX="1648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3DE4EC-0036-4760-A85E-BB75D6A2CB54}" type="pres">
      <dgm:prSet presAssocID="{4D2BD3FF-2942-416B-A00D-E981528F1ED7}" presName="level3hierChild" presStyleCnt="0"/>
      <dgm:spPr/>
      <dgm:t>
        <a:bodyPr/>
        <a:lstStyle/>
        <a:p>
          <a:endParaRPr lang="en-US"/>
        </a:p>
      </dgm:t>
    </dgm:pt>
    <dgm:pt modelId="{9F41268C-F9C7-4DB3-98B5-3DC05B06DA9B}" type="pres">
      <dgm:prSet presAssocID="{ABA29D55-BFB7-4383-B0B5-F8809EE3F701}" presName="conn2-1" presStyleLbl="parChTrans1D3" presStyleIdx="3" presStyleCnt="7"/>
      <dgm:spPr/>
      <dgm:t>
        <a:bodyPr/>
        <a:lstStyle/>
        <a:p>
          <a:endParaRPr lang="en-US"/>
        </a:p>
      </dgm:t>
    </dgm:pt>
    <dgm:pt modelId="{B6D158FA-4212-4EAE-9FDD-EF37A6BC9148}" type="pres">
      <dgm:prSet presAssocID="{ABA29D55-BFB7-4383-B0B5-F8809EE3F701}" presName="connTx" presStyleLbl="parChTrans1D3" presStyleIdx="3" presStyleCnt="7"/>
      <dgm:spPr/>
      <dgm:t>
        <a:bodyPr/>
        <a:lstStyle/>
        <a:p>
          <a:endParaRPr lang="en-US"/>
        </a:p>
      </dgm:t>
    </dgm:pt>
    <dgm:pt modelId="{66D8BB77-7A85-4DF1-84CA-B1BB59632269}" type="pres">
      <dgm:prSet presAssocID="{A86AD35E-3AC3-4E61-9465-1BCA23DFFCDD}" presName="root2" presStyleCnt="0"/>
      <dgm:spPr/>
      <dgm:t>
        <a:bodyPr/>
        <a:lstStyle/>
        <a:p>
          <a:endParaRPr lang="en-US"/>
        </a:p>
      </dgm:t>
    </dgm:pt>
    <dgm:pt modelId="{3AA46232-BB38-4825-AB3E-4D680FC03814}" type="pres">
      <dgm:prSet presAssocID="{A86AD35E-3AC3-4E61-9465-1BCA23DFFCDD}" presName="LevelTwoTextNode" presStyleLbl="node3" presStyleIdx="3" presStyleCnt="7" custScaleX="1855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6BA72A-4E61-4F6C-8F37-DF5AE1F37351}" type="pres">
      <dgm:prSet presAssocID="{A86AD35E-3AC3-4E61-9465-1BCA23DFFCDD}" presName="level3hierChild" presStyleCnt="0"/>
      <dgm:spPr/>
      <dgm:t>
        <a:bodyPr/>
        <a:lstStyle/>
        <a:p>
          <a:endParaRPr lang="en-US"/>
        </a:p>
      </dgm:t>
    </dgm:pt>
    <dgm:pt modelId="{3EEDF81A-CE06-4082-B843-5DB1FB6AEBDA}" type="pres">
      <dgm:prSet presAssocID="{7F19FA35-8DF1-450E-B9B2-F0E189FE6FB2}" presName="conn2-1" presStyleLbl="parChTrans1D3" presStyleIdx="4" presStyleCnt="7"/>
      <dgm:spPr/>
      <dgm:t>
        <a:bodyPr/>
        <a:lstStyle/>
        <a:p>
          <a:endParaRPr lang="en-US"/>
        </a:p>
      </dgm:t>
    </dgm:pt>
    <dgm:pt modelId="{8F8F4C88-4AE8-491C-8E32-CE26CFFC586C}" type="pres">
      <dgm:prSet presAssocID="{7F19FA35-8DF1-450E-B9B2-F0E189FE6FB2}" presName="connTx" presStyleLbl="parChTrans1D3" presStyleIdx="4" presStyleCnt="7"/>
      <dgm:spPr/>
      <dgm:t>
        <a:bodyPr/>
        <a:lstStyle/>
        <a:p>
          <a:endParaRPr lang="en-US"/>
        </a:p>
      </dgm:t>
    </dgm:pt>
    <dgm:pt modelId="{C8F5B5FF-8E46-48B5-A17F-A7E18CA6756F}" type="pres">
      <dgm:prSet presAssocID="{EFB62E97-0116-43DE-8642-31F77C51BDA3}" presName="root2" presStyleCnt="0"/>
      <dgm:spPr/>
      <dgm:t>
        <a:bodyPr/>
        <a:lstStyle/>
        <a:p>
          <a:endParaRPr lang="en-US"/>
        </a:p>
      </dgm:t>
    </dgm:pt>
    <dgm:pt modelId="{5EBDEFB0-7B11-46A8-8A6C-19A319F503EE}" type="pres">
      <dgm:prSet presAssocID="{EFB62E97-0116-43DE-8642-31F77C51BDA3}" presName="LevelTwoTextNode" presStyleLbl="node3" presStyleIdx="4" presStyleCnt="7" custScaleX="1855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F0D9B0-C43C-488B-8750-ACECA7849D35}" type="pres">
      <dgm:prSet presAssocID="{EFB62E97-0116-43DE-8642-31F77C51BDA3}" presName="level3hierChild" presStyleCnt="0"/>
      <dgm:spPr/>
      <dgm:t>
        <a:bodyPr/>
        <a:lstStyle/>
        <a:p>
          <a:endParaRPr lang="en-US"/>
        </a:p>
      </dgm:t>
    </dgm:pt>
    <dgm:pt modelId="{43B85679-3B61-4B33-974D-84E14A2B431E}" type="pres">
      <dgm:prSet presAssocID="{A7F1ABDD-D9A3-4924-BF4D-42DBB4601039}" presName="conn2-1" presStyleLbl="parChTrans1D3" presStyleIdx="5" presStyleCnt="7"/>
      <dgm:spPr/>
      <dgm:t>
        <a:bodyPr/>
        <a:lstStyle/>
        <a:p>
          <a:endParaRPr lang="en-US"/>
        </a:p>
      </dgm:t>
    </dgm:pt>
    <dgm:pt modelId="{D4746376-E873-489F-B0B5-C2065340BAC3}" type="pres">
      <dgm:prSet presAssocID="{A7F1ABDD-D9A3-4924-BF4D-42DBB4601039}" presName="connTx" presStyleLbl="parChTrans1D3" presStyleIdx="5" presStyleCnt="7"/>
      <dgm:spPr/>
      <dgm:t>
        <a:bodyPr/>
        <a:lstStyle/>
        <a:p>
          <a:endParaRPr lang="en-US"/>
        </a:p>
      </dgm:t>
    </dgm:pt>
    <dgm:pt modelId="{3E44760C-46FD-48AC-A4FF-FA83321BA515}" type="pres">
      <dgm:prSet presAssocID="{8896CF49-83DA-48B4-A06D-7B7691EC70EB}" presName="root2" presStyleCnt="0"/>
      <dgm:spPr/>
      <dgm:t>
        <a:bodyPr/>
        <a:lstStyle/>
        <a:p>
          <a:endParaRPr lang="en-US"/>
        </a:p>
      </dgm:t>
    </dgm:pt>
    <dgm:pt modelId="{3157312D-E688-4BAD-8B6D-217A1C6B82E6}" type="pres">
      <dgm:prSet presAssocID="{8896CF49-83DA-48B4-A06D-7B7691EC70EB}" presName="LevelTwoTextNode" presStyleLbl="node3" presStyleIdx="5" presStyleCnt="7" custScaleX="1855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5B66EA-80B8-4F43-B877-AAF77BD676B3}" type="pres">
      <dgm:prSet presAssocID="{8896CF49-83DA-48B4-A06D-7B7691EC70EB}" presName="level3hierChild" presStyleCnt="0"/>
      <dgm:spPr/>
      <dgm:t>
        <a:bodyPr/>
        <a:lstStyle/>
        <a:p>
          <a:endParaRPr lang="en-US"/>
        </a:p>
      </dgm:t>
    </dgm:pt>
    <dgm:pt modelId="{9F30D653-8B11-4F4C-A965-85E7AD289931}" type="pres">
      <dgm:prSet presAssocID="{6D047D65-055C-46DC-AE03-F127783DC48D}" presName="conn2-1" presStyleLbl="parChTrans1D3" presStyleIdx="6" presStyleCnt="7"/>
      <dgm:spPr/>
      <dgm:t>
        <a:bodyPr/>
        <a:lstStyle/>
        <a:p>
          <a:endParaRPr lang="en-US"/>
        </a:p>
      </dgm:t>
    </dgm:pt>
    <dgm:pt modelId="{2CC8D108-58A6-4B76-91AB-D6984C77F979}" type="pres">
      <dgm:prSet presAssocID="{6D047D65-055C-46DC-AE03-F127783DC48D}" presName="connTx" presStyleLbl="parChTrans1D3" presStyleIdx="6" presStyleCnt="7"/>
      <dgm:spPr/>
      <dgm:t>
        <a:bodyPr/>
        <a:lstStyle/>
        <a:p>
          <a:endParaRPr lang="en-US"/>
        </a:p>
      </dgm:t>
    </dgm:pt>
    <dgm:pt modelId="{8DCBE46E-20E9-4394-915E-7931FE2D7263}" type="pres">
      <dgm:prSet presAssocID="{FD94A52D-FD64-423C-89D9-9205FF19F8F7}" presName="root2" presStyleCnt="0"/>
      <dgm:spPr/>
      <dgm:t>
        <a:bodyPr/>
        <a:lstStyle/>
        <a:p>
          <a:endParaRPr lang="en-US"/>
        </a:p>
      </dgm:t>
    </dgm:pt>
    <dgm:pt modelId="{EA0D0FEC-0BB2-4192-9A58-3FF30B78EB3A}" type="pres">
      <dgm:prSet presAssocID="{FD94A52D-FD64-423C-89D9-9205FF19F8F7}" presName="LevelTwoTextNode" presStyleLbl="node3" presStyleIdx="6" presStyleCnt="7" custScaleX="1855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70A467-E1F9-410E-A8D6-B380800FBEED}" type="pres">
      <dgm:prSet presAssocID="{FD94A52D-FD64-423C-89D9-9205FF19F8F7}" presName="level3hierChild" presStyleCnt="0"/>
      <dgm:spPr/>
      <dgm:t>
        <a:bodyPr/>
        <a:lstStyle/>
        <a:p>
          <a:endParaRPr lang="en-US"/>
        </a:p>
      </dgm:t>
    </dgm:pt>
  </dgm:ptLst>
  <dgm:cxnLst>
    <dgm:cxn modelId="{437A3FF4-FB71-43FB-93D1-01BB6B587205}" type="presOf" srcId="{8CA7F1D5-99B6-4D17-BBC8-13FD10068E93}" destId="{997A1A60-DC09-4142-BC02-F3BEB989A240}" srcOrd="0" destOrd="0" presId="urn:microsoft.com/office/officeart/2005/8/layout/hierarchy2"/>
    <dgm:cxn modelId="{F86D96F5-1606-4A18-803E-3FDC8D00CFC5}" srcId="{FC04488B-2B8B-4EED-BD00-5461D117C230}" destId="{DF93B212-C892-4057-85CE-33F3919CCB77}" srcOrd="0" destOrd="0" parTransId="{F1568748-A620-4BC7-A3FE-571655840D57}" sibTransId="{579492CF-CA0C-4C26-A1AF-A740465CB760}"/>
    <dgm:cxn modelId="{DFD38159-6B7F-48B6-AA64-5D8B269ED263}" type="presOf" srcId="{6290FF57-2A3B-45BD-A9D1-8E628AE679A4}" destId="{A6E80FC6-C683-41E0-A7F0-F18DC38937AA}" srcOrd="0" destOrd="0" presId="urn:microsoft.com/office/officeart/2005/8/layout/hierarchy2"/>
    <dgm:cxn modelId="{DF941613-65E8-4C32-A1AA-4DF4E9441B1E}" type="presOf" srcId="{8CA7F1D5-99B6-4D17-BBC8-13FD10068E93}" destId="{6863E1E1-1EBA-466F-8234-452705C806C0}" srcOrd="1" destOrd="0" presId="urn:microsoft.com/office/officeart/2005/8/layout/hierarchy2"/>
    <dgm:cxn modelId="{92CD6203-AE72-40E2-8433-D849092248E0}" srcId="{4D2BD3FF-2942-416B-A00D-E981528F1ED7}" destId="{EFB62E97-0116-43DE-8642-31F77C51BDA3}" srcOrd="1" destOrd="0" parTransId="{7F19FA35-8DF1-450E-B9B2-F0E189FE6FB2}" sibTransId="{802F92B1-895D-4F81-AC27-18E1B591E57E}"/>
    <dgm:cxn modelId="{197F07EB-88F1-4725-850C-E4DAA3E6AD6E}" type="presOf" srcId="{9C849E6D-9230-4694-A3C2-BEC3A8FADF62}" destId="{36540505-CF0A-4629-B3A4-C10AD0930A01}" srcOrd="0" destOrd="0" presId="urn:microsoft.com/office/officeart/2005/8/layout/hierarchy2"/>
    <dgm:cxn modelId="{16F7ADC3-AC01-4EE4-8BF4-E438D584BFFA}" srcId="{5569BCF3-4FB6-45D3-B3FA-B528FC4F5CB5}" destId="{DE870CDD-B640-4FF0-891D-2CCD142464E6}" srcOrd="0" destOrd="0" parTransId="{8CA7F1D5-99B6-4D17-BBC8-13FD10068E93}" sibTransId="{88608F1D-A3A2-4722-B5C3-EDE80A3A6ECD}"/>
    <dgm:cxn modelId="{F5ADDB54-21AC-4A9F-988D-EC9EDFF230B4}" srcId="{0FE56503-676E-4495-988A-971F49510F8C}" destId="{CB8ED19A-ABD7-4468-B36E-3F117425F7B4}" srcOrd="0" destOrd="0" parTransId="{2E364529-0CEF-4BAA-B16B-738AE40D71EE}" sibTransId="{F63CC782-4710-44EB-95C1-B2B16EF113FF}"/>
    <dgm:cxn modelId="{5B0151DC-6FCB-4D38-92BF-E556B28136F8}" type="presOf" srcId="{6290FF57-2A3B-45BD-A9D1-8E628AE679A4}" destId="{DD6AB5B6-1EEA-4880-83A4-74E0C0E23C6E}" srcOrd="1" destOrd="0" presId="urn:microsoft.com/office/officeart/2005/8/layout/hierarchy2"/>
    <dgm:cxn modelId="{DBE9DAA6-BC15-4F90-9CE9-A8110CDCCCEE}" type="presOf" srcId="{FD94A52D-FD64-423C-89D9-9205FF19F8F7}" destId="{EA0D0FEC-0BB2-4192-9A58-3FF30B78EB3A}" srcOrd="0" destOrd="0" presId="urn:microsoft.com/office/officeart/2005/8/layout/hierarchy2"/>
    <dgm:cxn modelId="{7935FC62-BE5A-4FB6-BEBA-85B0C479C8C5}" type="presOf" srcId="{9C849E6D-9230-4694-A3C2-BEC3A8FADF62}" destId="{D34DCD44-F807-4594-8054-B36B9D088B03}" srcOrd="1" destOrd="0" presId="urn:microsoft.com/office/officeart/2005/8/layout/hierarchy2"/>
    <dgm:cxn modelId="{0FDCC650-62D0-44C6-A9FA-12B1192F7645}" srcId="{4D2BD3FF-2942-416B-A00D-E981528F1ED7}" destId="{FD94A52D-FD64-423C-89D9-9205FF19F8F7}" srcOrd="3" destOrd="0" parTransId="{6D047D65-055C-46DC-AE03-F127783DC48D}" sibTransId="{6D208727-F444-4D48-889A-BBBB81C263B3}"/>
    <dgm:cxn modelId="{C79899D6-3F71-449F-90A0-D89DBDE27DA8}" srcId="{4D2BD3FF-2942-416B-A00D-E981528F1ED7}" destId="{8896CF49-83DA-48B4-A06D-7B7691EC70EB}" srcOrd="2" destOrd="0" parTransId="{A7F1ABDD-D9A3-4924-BF4D-42DBB4601039}" sibTransId="{9610A38C-7645-47B2-8EB7-539F1E7EE1BE}"/>
    <dgm:cxn modelId="{1B4603E1-358B-4DA5-8169-6114050FC52A}" type="presOf" srcId="{EB4103B0-6448-49F9-B344-364E74915B37}" destId="{3801CC59-9449-424F-9DFD-2B22A8D244B2}" srcOrd="1" destOrd="0" presId="urn:microsoft.com/office/officeart/2005/8/layout/hierarchy2"/>
    <dgm:cxn modelId="{E679863A-98D0-445C-A37C-FB0DAF9EEB45}" type="presOf" srcId="{6D047D65-055C-46DC-AE03-F127783DC48D}" destId="{2CC8D108-58A6-4B76-91AB-D6984C77F979}" srcOrd="1" destOrd="0" presId="urn:microsoft.com/office/officeart/2005/8/layout/hierarchy2"/>
    <dgm:cxn modelId="{EC142BFC-4F63-4515-B700-5CA495255967}" type="presOf" srcId="{230D3D11-52C5-4F79-A233-A00C9754BD08}" destId="{3E853B84-CDE7-4960-ABC6-6D39E3601C7B}" srcOrd="0" destOrd="0" presId="urn:microsoft.com/office/officeart/2005/8/layout/hierarchy2"/>
    <dgm:cxn modelId="{0475047D-A8CB-4FA4-A7B6-E2749B877276}" type="presOf" srcId="{ABA29D55-BFB7-4383-B0B5-F8809EE3F701}" destId="{9F41268C-F9C7-4DB3-98B5-3DC05B06DA9B}" srcOrd="0" destOrd="0" presId="urn:microsoft.com/office/officeart/2005/8/layout/hierarchy2"/>
    <dgm:cxn modelId="{561B7A28-8647-46E5-B43B-16129945F5A9}" type="presOf" srcId="{7F19FA35-8DF1-450E-B9B2-F0E189FE6FB2}" destId="{3EEDF81A-CE06-4082-B843-5DB1FB6AEBDA}" srcOrd="0" destOrd="0" presId="urn:microsoft.com/office/officeart/2005/8/layout/hierarchy2"/>
    <dgm:cxn modelId="{46AA6140-6CCF-48CF-9151-79C96111AB77}" type="presOf" srcId="{EFB62E97-0116-43DE-8642-31F77C51BDA3}" destId="{5EBDEFB0-7B11-46A8-8A6C-19A319F503EE}" srcOrd="0" destOrd="0" presId="urn:microsoft.com/office/officeart/2005/8/layout/hierarchy2"/>
    <dgm:cxn modelId="{4E4D0480-B0EB-4897-BFB9-6D78234500CD}" type="presOf" srcId="{ABA29D55-BFB7-4383-B0B5-F8809EE3F701}" destId="{B6D158FA-4212-4EAE-9FDD-EF37A6BC9148}" srcOrd="1" destOrd="0" presId="urn:microsoft.com/office/officeart/2005/8/layout/hierarchy2"/>
    <dgm:cxn modelId="{474831F6-FA9B-4F69-896D-541567D76B4B}" type="presOf" srcId="{DF93B212-C892-4057-85CE-33F3919CCB77}" destId="{591CC09A-6A9B-463C-88E6-F9440B8998E2}" srcOrd="0" destOrd="0" presId="urn:microsoft.com/office/officeart/2005/8/layout/hierarchy2"/>
    <dgm:cxn modelId="{A4E062DF-BEEE-4B06-BD06-FE92837D536B}" srcId="{5569BCF3-4FB6-45D3-B3FA-B528FC4F5CB5}" destId="{0FE56503-676E-4495-988A-971F49510F8C}" srcOrd="2" destOrd="0" parTransId="{B6538659-612E-423F-BC46-B62294786F1D}" sibTransId="{849B9D65-373F-4557-B333-FD22E66DA6E9}"/>
    <dgm:cxn modelId="{BFC784DD-C473-40AC-A4A2-731F786FB3DC}" type="presOf" srcId="{A86AD35E-3AC3-4E61-9465-1BCA23DFFCDD}" destId="{3AA46232-BB38-4825-AB3E-4D680FC03814}" srcOrd="0" destOrd="0" presId="urn:microsoft.com/office/officeart/2005/8/layout/hierarchy2"/>
    <dgm:cxn modelId="{53A6D94E-F3A8-4D69-AD71-CDF77BFDCDCE}" type="presOf" srcId="{8896CF49-83DA-48B4-A06D-7B7691EC70EB}" destId="{3157312D-E688-4BAD-8B6D-217A1C6B82E6}" srcOrd="0" destOrd="0" presId="urn:microsoft.com/office/officeart/2005/8/layout/hierarchy2"/>
    <dgm:cxn modelId="{CE7B605C-B68A-4741-8DC1-5E546558C892}" srcId="{B6D31F7C-5F9A-47B8-BACB-DDF066EC9E9E}" destId="{73772D73-CDA7-4F48-8E24-E1C7A29F31D2}" srcOrd="0" destOrd="0" parTransId="{3DC91366-864F-4959-8427-12D2D16E0850}" sibTransId="{010B3E0B-3641-4893-9F9B-CCECFAFAC671}"/>
    <dgm:cxn modelId="{7C16576E-E866-4794-B20B-E342D4EB6E31}" type="presOf" srcId="{6D047D65-055C-46DC-AE03-F127783DC48D}" destId="{9F30D653-8B11-4F4C-A965-85E7AD289931}" srcOrd="0" destOrd="0" presId="urn:microsoft.com/office/officeart/2005/8/layout/hierarchy2"/>
    <dgm:cxn modelId="{F71C61C1-49AC-4FCD-896A-405EDFD117FB}" type="presOf" srcId="{4D2BD3FF-2942-416B-A00D-E981528F1ED7}" destId="{C8CD0176-6D08-434D-95D8-4A01DC3C53E8}" srcOrd="0" destOrd="0" presId="urn:microsoft.com/office/officeart/2005/8/layout/hierarchy2"/>
    <dgm:cxn modelId="{213743F0-3072-4EF4-A314-3CD7F73FAE64}" srcId="{DF93B212-C892-4057-85CE-33F3919CCB77}" destId="{4D2BD3FF-2942-416B-A00D-E981528F1ED7}" srcOrd="1" destOrd="0" parTransId="{1E5796D2-33CD-450B-8F58-9740F2FE72C0}" sibTransId="{A69DFB7D-C843-412B-ACD3-82552E9A6A75}"/>
    <dgm:cxn modelId="{DD443F8C-E80E-496C-B507-334391069B65}" type="presOf" srcId="{CB8ED19A-ABD7-4468-B36E-3F117425F7B4}" destId="{2F4DF40E-18B2-4F8D-B0D0-FC281EDF5228}" srcOrd="0" destOrd="0" presId="urn:microsoft.com/office/officeart/2005/8/layout/hierarchy2"/>
    <dgm:cxn modelId="{4C851C45-38F0-433E-9BA3-7A710C59DC3F}" type="presOf" srcId="{0FE56503-676E-4495-988A-971F49510F8C}" destId="{5635307B-AACA-4351-86FD-AF50BFA19499}" srcOrd="0" destOrd="0" presId="urn:microsoft.com/office/officeart/2005/8/layout/hierarchy2"/>
    <dgm:cxn modelId="{3CFD177C-E08F-435A-8F69-3E7B2E415C1A}" type="presOf" srcId="{7F19FA35-8DF1-450E-B9B2-F0E189FE6FB2}" destId="{8F8F4C88-4AE8-491C-8E32-CE26CFFC586C}" srcOrd="1" destOrd="0" presId="urn:microsoft.com/office/officeart/2005/8/layout/hierarchy2"/>
    <dgm:cxn modelId="{04AE5FD4-C5DE-444E-A74F-890F35F827C8}" type="presOf" srcId="{2E364529-0CEF-4BAA-B16B-738AE40D71EE}" destId="{F31701E6-4CA7-4BEF-90EB-EDDE4B99965A}" srcOrd="0" destOrd="0" presId="urn:microsoft.com/office/officeart/2005/8/layout/hierarchy2"/>
    <dgm:cxn modelId="{34C6C25D-B4BA-46E5-B766-5A3910FC7F01}" type="presOf" srcId="{2E364529-0CEF-4BAA-B16B-738AE40D71EE}" destId="{B95BEBD0-B356-49D2-B0E4-FE1B7D27522B}" srcOrd="1" destOrd="0" presId="urn:microsoft.com/office/officeart/2005/8/layout/hierarchy2"/>
    <dgm:cxn modelId="{CE4DC481-4FCA-4471-A14A-52E4CDEB2D41}" type="presOf" srcId="{1E5796D2-33CD-450B-8F58-9740F2FE72C0}" destId="{23990F23-1490-4058-BAE2-DD745BEED036}" srcOrd="0" destOrd="0" presId="urn:microsoft.com/office/officeart/2005/8/layout/hierarchy2"/>
    <dgm:cxn modelId="{2D41BBBD-2990-4A2F-81D2-9CB1E87257FD}" srcId="{DE870CDD-B640-4FF0-891D-2CCD142464E6}" destId="{230D3D11-52C5-4F79-A233-A00C9754BD08}" srcOrd="0" destOrd="0" parTransId="{EB4103B0-6448-49F9-B344-364E74915B37}" sibTransId="{7E16BF40-A9B9-445E-ACEA-8F43E3A2E27A}"/>
    <dgm:cxn modelId="{06020AB1-656E-43FD-A561-7D8FC2D77997}" type="presOf" srcId="{B6D31F7C-5F9A-47B8-BACB-DDF066EC9E9E}" destId="{B4C1E299-38C5-4285-B0E9-ACA1F2DD0C62}" srcOrd="0" destOrd="0" presId="urn:microsoft.com/office/officeart/2005/8/layout/hierarchy2"/>
    <dgm:cxn modelId="{3DC75199-6082-428A-B476-682E6BDBD2BF}" type="presOf" srcId="{A7F1ABDD-D9A3-4924-BF4D-42DBB4601039}" destId="{43B85679-3B61-4B33-974D-84E14A2B431E}" srcOrd="0" destOrd="0" presId="urn:microsoft.com/office/officeart/2005/8/layout/hierarchy2"/>
    <dgm:cxn modelId="{E798565A-1248-4BFB-852D-C3949673D6EA}" type="presOf" srcId="{EB4103B0-6448-49F9-B344-364E74915B37}" destId="{C80B163B-CC8B-494E-BD9D-BD2D453698C8}" srcOrd="0" destOrd="0" presId="urn:microsoft.com/office/officeart/2005/8/layout/hierarchy2"/>
    <dgm:cxn modelId="{EDF16263-B048-403E-AF03-C9399669E8B7}" type="presOf" srcId="{B6538659-612E-423F-BC46-B62294786F1D}" destId="{31F9C2D8-E60E-46C7-BCAD-8AD753BCB76B}" srcOrd="0" destOrd="0" presId="urn:microsoft.com/office/officeart/2005/8/layout/hierarchy2"/>
    <dgm:cxn modelId="{C5D892F8-D751-40EF-BE7A-9B168B14D778}" type="presOf" srcId="{DE870CDD-B640-4FF0-891D-2CCD142464E6}" destId="{F7208D4A-0E26-48B1-8B25-48B806C89BE1}" srcOrd="0" destOrd="0" presId="urn:microsoft.com/office/officeart/2005/8/layout/hierarchy2"/>
    <dgm:cxn modelId="{A2600145-1096-4377-84C8-461AF0539726}" type="presOf" srcId="{B6538659-612E-423F-BC46-B62294786F1D}" destId="{D9E6B1B6-1C6B-437C-A401-7F1DD514C369}" srcOrd="1" destOrd="0" presId="urn:microsoft.com/office/officeart/2005/8/layout/hierarchy2"/>
    <dgm:cxn modelId="{100A9393-39CE-427D-9EE5-3013CF276DF4}" type="presOf" srcId="{5569BCF3-4FB6-45D3-B3FA-B528FC4F5CB5}" destId="{C06E22B0-C141-46DB-8F95-C19267F2FEC3}" srcOrd="0" destOrd="0" presId="urn:microsoft.com/office/officeart/2005/8/layout/hierarchy2"/>
    <dgm:cxn modelId="{7F41E670-71FE-465C-8C10-91431AAA55F6}" srcId="{DF93B212-C892-4057-85CE-33F3919CCB77}" destId="{5569BCF3-4FB6-45D3-B3FA-B528FC4F5CB5}" srcOrd="0" destOrd="0" parTransId="{6290FF57-2A3B-45BD-A9D1-8E628AE679A4}" sibTransId="{F33247E0-C477-42CC-B66C-8648F3423C9D}"/>
    <dgm:cxn modelId="{B4F475F7-7D8E-4F53-A816-05F528FC03DB}" srcId="{5569BCF3-4FB6-45D3-B3FA-B528FC4F5CB5}" destId="{B6D31F7C-5F9A-47B8-BACB-DDF066EC9E9E}" srcOrd="1" destOrd="0" parTransId="{9C849E6D-9230-4694-A3C2-BEC3A8FADF62}" sibTransId="{7F41FB77-0B8F-46BC-BD0E-5D5767CAA92F}"/>
    <dgm:cxn modelId="{CF7AC8E5-9261-4189-9DF3-5C259A8CAD70}" type="presOf" srcId="{73772D73-CDA7-4F48-8E24-E1C7A29F31D2}" destId="{7BEA8898-49FB-4E97-B073-16EDE0AF19B5}" srcOrd="0" destOrd="0" presId="urn:microsoft.com/office/officeart/2005/8/layout/hierarchy2"/>
    <dgm:cxn modelId="{854F4D80-C904-4636-A01B-4210B82310EF}" type="presOf" srcId="{FC04488B-2B8B-4EED-BD00-5461D117C230}" destId="{A7F1BD25-6B8A-46F2-B989-92F7552D141C}" srcOrd="0" destOrd="0" presId="urn:microsoft.com/office/officeart/2005/8/layout/hierarchy2"/>
    <dgm:cxn modelId="{2DBE7ED7-79D2-4437-82D0-293F95107D48}" type="presOf" srcId="{3DC91366-864F-4959-8427-12D2D16E0850}" destId="{A2D5A857-B816-4665-AE33-92922322E543}" srcOrd="0" destOrd="0" presId="urn:microsoft.com/office/officeart/2005/8/layout/hierarchy2"/>
    <dgm:cxn modelId="{01843D8F-4392-45B0-BF28-A05D0E43CD71}" type="presOf" srcId="{3DC91366-864F-4959-8427-12D2D16E0850}" destId="{1D820A0A-272D-48DA-8CE8-941564329DA6}" srcOrd="1" destOrd="0" presId="urn:microsoft.com/office/officeart/2005/8/layout/hierarchy2"/>
    <dgm:cxn modelId="{D6564B4C-C9CA-4BE6-8F23-64E29D358DAB}" type="presOf" srcId="{1E5796D2-33CD-450B-8F58-9740F2FE72C0}" destId="{49D956C8-50F2-4BEF-B61B-47968A95E888}" srcOrd="1" destOrd="0" presId="urn:microsoft.com/office/officeart/2005/8/layout/hierarchy2"/>
    <dgm:cxn modelId="{34820DD0-F523-4A73-B50C-BB1DA5D57D96}" srcId="{4D2BD3FF-2942-416B-A00D-E981528F1ED7}" destId="{A86AD35E-3AC3-4E61-9465-1BCA23DFFCDD}" srcOrd="0" destOrd="0" parTransId="{ABA29D55-BFB7-4383-B0B5-F8809EE3F701}" sibTransId="{FD04DDD4-510B-4795-A745-E01F8EA7FB26}"/>
    <dgm:cxn modelId="{5EA2B1CE-D69F-4297-A771-E76F5BABCDA0}" type="presOf" srcId="{A7F1ABDD-D9A3-4924-BF4D-42DBB4601039}" destId="{D4746376-E873-489F-B0B5-C2065340BAC3}" srcOrd="1" destOrd="0" presId="urn:microsoft.com/office/officeart/2005/8/layout/hierarchy2"/>
    <dgm:cxn modelId="{A7447DEC-2252-4CA2-A23E-8FF422CCDB9C}" type="presParOf" srcId="{A7F1BD25-6B8A-46F2-B989-92F7552D141C}" destId="{A602D4A5-4FF2-4EB6-9495-3165584367D4}" srcOrd="0" destOrd="0" presId="urn:microsoft.com/office/officeart/2005/8/layout/hierarchy2"/>
    <dgm:cxn modelId="{F97A73D9-1BE2-4854-A698-8A8B780500D0}" type="presParOf" srcId="{A602D4A5-4FF2-4EB6-9495-3165584367D4}" destId="{591CC09A-6A9B-463C-88E6-F9440B8998E2}" srcOrd="0" destOrd="0" presId="urn:microsoft.com/office/officeart/2005/8/layout/hierarchy2"/>
    <dgm:cxn modelId="{27EABC2A-BB1D-4FD8-9433-B40C61837D2E}" type="presParOf" srcId="{A602D4A5-4FF2-4EB6-9495-3165584367D4}" destId="{FC7B59C6-4CD2-43D4-AF82-15C87DFC5224}" srcOrd="1" destOrd="0" presId="urn:microsoft.com/office/officeart/2005/8/layout/hierarchy2"/>
    <dgm:cxn modelId="{E7767114-3209-49B1-987D-7209E7844E00}" type="presParOf" srcId="{FC7B59C6-4CD2-43D4-AF82-15C87DFC5224}" destId="{A6E80FC6-C683-41E0-A7F0-F18DC38937AA}" srcOrd="0" destOrd="0" presId="urn:microsoft.com/office/officeart/2005/8/layout/hierarchy2"/>
    <dgm:cxn modelId="{C1E8B8FC-CB5F-46D0-9B70-ACDB09CD95E5}" type="presParOf" srcId="{A6E80FC6-C683-41E0-A7F0-F18DC38937AA}" destId="{DD6AB5B6-1EEA-4880-83A4-74E0C0E23C6E}" srcOrd="0" destOrd="0" presId="urn:microsoft.com/office/officeart/2005/8/layout/hierarchy2"/>
    <dgm:cxn modelId="{8A7DDD39-A8AE-4404-A468-FF3702E814F8}" type="presParOf" srcId="{FC7B59C6-4CD2-43D4-AF82-15C87DFC5224}" destId="{DAD888A1-2854-4117-843F-AC22AEF9AEAA}" srcOrd="1" destOrd="0" presId="urn:microsoft.com/office/officeart/2005/8/layout/hierarchy2"/>
    <dgm:cxn modelId="{9528EB33-41E4-4B9A-B612-1C16A23985E2}" type="presParOf" srcId="{DAD888A1-2854-4117-843F-AC22AEF9AEAA}" destId="{C06E22B0-C141-46DB-8F95-C19267F2FEC3}" srcOrd="0" destOrd="0" presId="urn:microsoft.com/office/officeart/2005/8/layout/hierarchy2"/>
    <dgm:cxn modelId="{95F96FF8-96C7-4A64-9134-A1C56AB2974D}" type="presParOf" srcId="{DAD888A1-2854-4117-843F-AC22AEF9AEAA}" destId="{A918A270-6460-4352-AF12-CAA7FBF52931}" srcOrd="1" destOrd="0" presId="urn:microsoft.com/office/officeart/2005/8/layout/hierarchy2"/>
    <dgm:cxn modelId="{F6B32D02-9C8D-4E8D-B762-041795FA5338}" type="presParOf" srcId="{A918A270-6460-4352-AF12-CAA7FBF52931}" destId="{997A1A60-DC09-4142-BC02-F3BEB989A240}" srcOrd="0" destOrd="0" presId="urn:microsoft.com/office/officeart/2005/8/layout/hierarchy2"/>
    <dgm:cxn modelId="{30221ACA-2560-4F7A-9C1C-26A65BD91065}" type="presParOf" srcId="{997A1A60-DC09-4142-BC02-F3BEB989A240}" destId="{6863E1E1-1EBA-466F-8234-452705C806C0}" srcOrd="0" destOrd="0" presId="urn:microsoft.com/office/officeart/2005/8/layout/hierarchy2"/>
    <dgm:cxn modelId="{1BFDA145-6C44-4F88-A4EE-1092F4C1C2A7}" type="presParOf" srcId="{A918A270-6460-4352-AF12-CAA7FBF52931}" destId="{9FBB9DD5-131E-4A58-9AC5-97108DC2F524}" srcOrd="1" destOrd="0" presId="urn:microsoft.com/office/officeart/2005/8/layout/hierarchy2"/>
    <dgm:cxn modelId="{86541BE6-9D50-4BEE-B22A-146E73E19208}" type="presParOf" srcId="{9FBB9DD5-131E-4A58-9AC5-97108DC2F524}" destId="{F7208D4A-0E26-48B1-8B25-48B806C89BE1}" srcOrd="0" destOrd="0" presId="urn:microsoft.com/office/officeart/2005/8/layout/hierarchy2"/>
    <dgm:cxn modelId="{8D77EA72-91B2-438D-9B22-B429621AB455}" type="presParOf" srcId="{9FBB9DD5-131E-4A58-9AC5-97108DC2F524}" destId="{AE6A04B7-9424-4DCC-9B4A-9A3C5946C6A2}" srcOrd="1" destOrd="0" presId="urn:microsoft.com/office/officeart/2005/8/layout/hierarchy2"/>
    <dgm:cxn modelId="{FB819EA1-2DF9-454C-8544-7A89E3D0CE70}" type="presParOf" srcId="{AE6A04B7-9424-4DCC-9B4A-9A3C5946C6A2}" destId="{C80B163B-CC8B-494E-BD9D-BD2D453698C8}" srcOrd="0" destOrd="0" presId="urn:microsoft.com/office/officeart/2005/8/layout/hierarchy2"/>
    <dgm:cxn modelId="{FEF2DCCD-EE78-4DDC-A71C-C10FE6887A26}" type="presParOf" srcId="{C80B163B-CC8B-494E-BD9D-BD2D453698C8}" destId="{3801CC59-9449-424F-9DFD-2B22A8D244B2}" srcOrd="0" destOrd="0" presId="urn:microsoft.com/office/officeart/2005/8/layout/hierarchy2"/>
    <dgm:cxn modelId="{55001E86-B733-41C0-98FB-199E05F13668}" type="presParOf" srcId="{AE6A04B7-9424-4DCC-9B4A-9A3C5946C6A2}" destId="{7703623F-659D-469A-A572-D1D6430DD661}" srcOrd="1" destOrd="0" presId="urn:microsoft.com/office/officeart/2005/8/layout/hierarchy2"/>
    <dgm:cxn modelId="{F22DEEBF-AFCA-457D-B7C7-BF001DEECF97}" type="presParOf" srcId="{7703623F-659D-469A-A572-D1D6430DD661}" destId="{3E853B84-CDE7-4960-ABC6-6D39E3601C7B}" srcOrd="0" destOrd="0" presId="urn:microsoft.com/office/officeart/2005/8/layout/hierarchy2"/>
    <dgm:cxn modelId="{C5528594-64AD-4299-A5CA-B90C0E45D86E}" type="presParOf" srcId="{7703623F-659D-469A-A572-D1D6430DD661}" destId="{8F01C6BB-D51A-4F4C-8E06-D86B3F7F9CF4}" srcOrd="1" destOrd="0" presId="urn:microsoft.com/office/officeart/2005/8/layout/hierarchy2"/>
    <dgm:cxn modelId="{14DE9272-FF9A-4550-9684-BD78E4F57A08}" type="presParOf" srcId="{A918A270-6460-4352-AF12-CAA7FBF52931}" destId="{36540505-CF0A-4629-B3A4-C10AD0930A01}" srcOrd="2" destOrd="0" presId="urn:microsoft.com/office/officeart/2005/8/layout/hierarchy2"/>
    <dgm:cxn modelId="{5CB08FBF-3CE8-4CA0-8F2D-9A35EE820D1E}" type="presParOf" srcId="{36540505-CF0A-4629-B3A4-C10AD0930A01}" destId="{D34DCD44-F807-4594-8054-B36B9D088B03}" srcOrd="0" destOrd="0" presId="urn:microsoft.com/office/officeart/2005/8/layout/hierarchy2"/>
    <dgm:cxn modelId="{8D8E9625-9505-4E37-AF92-D32DAECEF40E}" type="presParOf" srcId="{A918A270-6460-4352-AF12-CAA7FBF52931}" destId="{FF837284-9A57-4689-BA9D-C129E74F7BBC}" srcOrd="3" destOrd="0" presId="urn:microsoft.com/office/officeart/2005/8/layout/hierarchy2"/>
    <dgm:cxn modelId="{352D3F7B-331C-41F4-8DD0-99D549C0C303}" type="presParOf" srcId="{FF837284-9A57-4689-BA9D-C129E74F7BBC}" destId="{B4C1E299-38C5-4285-B0E9-ACA1F2DD0C62}" srcOrd="0" destOrd="0" presId="urn:microsoft.com/office/officeart/2005/8/layout/hierarchy2"/>
    <dgm:cxn modelId="{C5A968AD-64BD-4E0D-923E-0296327BB156}" type="presParOf" srcId="{FF837284-9A57-4689-BA9D-C129E74F7BBC}" destId="{2CA2534C-406F-4519-8573-AC837B1C60FA}" srcOrd="1" destOrd="0" presId="urn:microsoft.com/office/officeart/2005/8/layout/hierarchy2"/>
    <dgm:cxn modelId="{06E57D26-4C21-4873-8AFD-B3269CDA2110}" type="presParOf" srcId="{2CA2534C-406F-4519-8573-AC837B1C60FA}" destId="{A2D5A857-B816-4665-AE33-92922322E543}" srcOrd="0" destOrd="0" presId="urn:microsoft.com/office/officeart/2005/8/layout/hierarchy2"/>
    <dgm:cxn modelId="{92500F05-FBEC-40ED-89E3-43EBA2EC1285}" type="presParOf" srcId="{A2D5A857-B816-4665-AE33-92922322E543}" destId="{1D820A0A-272D-48DA-8CE8-941564329DA6}" srcOrd="0" destOrd="0" presId="urn:microsoft.com/office/officeart/2005/8/layout/hierarchy2"/>
    <dgm:cxn modelId="{B3FD73B0-7162-4C89-ACB4-263C8475FCB7}" type="presParOf" srcId="{2CA2534C-406F-4519-8573-AC837B1C60FA}" destId="{B2F44B86-72D9-4C9D-9A56-1058578EED09}" srcOrd="1" destOrd="0" presId="urn:microsoft.com/office/officeart/2005/8/layout/hierarchy2"/>
    <dgm:cxn modelId="{A4DCE2C1-F654-433E-825F-4525D4C7D3AA}" type="presParOf" srcId="{B2F44B86-72D9-4C9D-9A56-1058578EED09}" destId="{7BEA8898-49FB-4E97-B073-16EDE0AF19B5}" srcOrd="0" destOrd="0" presId="urn:microsoft.com/office/officeart/2005/8/layout/hierarchy2"/>
    <dgm:cxn modelId="{AE00D3EE-2117-485B-85B3-03EF52C08353}" type="presParOf" srcId="{B2F44B86-72D9-4C9D-9A56-1058578EED09}" destId="{9628C70F-B17A-4614-8A64-D269219492A6}" srcOrd="1" destOrd="0" presId="urn:microsoft.com/office/officeart/2005/8/layout/hierarchy2"/>
    <dgm:cxn modelId="{CBC4ECA0-939F-4ACE-ADAE-24E18333816D}" type="presParOf" srcId="{A918A270-6460-4352-AF12-CAA7FBF52931}" destId="{31F9C2D8-E60E-46C7-BCAD-8AD753BCB76B}" srcOrd="4" destOrd="0" presId="urn:microsoft.com/office/officeart/2005/8/layout/hierarchy2"/>
    <dgm:cxn modelId="{3FEA821E-D4C9-463B-B722-CEC611F35C91}" type="presParOf" srcId="{31F9C2D8-E60E-46C7-BCAD-8AD753BCB76B}" destId="{D9E6B1B6-1C6B-437C-A401-7F1DD514C369}" srcOrd="0" destOrd="0" presId="urn:microsoft.com/office/officeart/2005/8/layout/hierarchy2"/>
    <dgm:cxn modelId="{7F3A62CC-8D4A-4DC3-A2A6-424F9E95ADF5}" type="presParOf" srcId="{A918A270-6460-4352-AF12-CAA7FBF52931}" destId="{A638BB39-FE10-4210-B430-539D44681CC2}" srcOrd="5" destOrd="0" presId="urn:microsoft.com/office/officeart/2005/8/layout/hierarchy2"/>
    <dgm:cxn modelId="{A7B7B874-D907-4199-AD0C-EE5C09167FEB}" type="presParOf" srcId="{A638BB39-FE10-4210-B430-539D44681CC2}" destId="{5635307B-AACA-4351-86FD-AF50BFA19499}" srcOrd="0" destOrd="0" presId="urn:microsoft.com/office/officeart/2005/8/layout/hierarchy2"/>
    <dgm:cxn modelId="{30FC8849-7168-4D7D-89BE-BF59C2506B64}" type="presParOf" srcId="{A638BB39-FE10-4210-B430-539D44681CC2}" destId="{259C5F26-8D9C-485C-BC36-1077FE602C9F}" srcOrd="1" destOrd="0" presId="urn:microsoft.com/office/officeart/2005/8/layout/hierarchy2"/>
    <dgm:cxn modelId="{D4F87E0D-F9CF-438B-A3C6-185CF110D01A}" type="presParOf" srcId="{259C5F26-8D9C-485C-BC36-1077FE602C9F}" destId="{F31701E6-4CA7-4BEF-90EB-EDDE4B99965A}" srcOrd="0" destOrd="0" presId="urn:microsoft.com/office/officeart/2005/8/layout/hierarchy2"/>
    <dgm:cxn modelId="{FC2AD63F-31D1-4F11-8C4D-DD97B4CC458F}" type="presParOf" srcId="{F31701E6-4CA7-4BEF-90EB-EDDE4B99965A}" destId="{B95BEBD0-B356-49D2-B0E4-FE1B7D27522B}" srcOrd="0" destOrd="0" presId="urn:microsoft.com/office/officeart/2005/8/layout/hierarchy2"/>
    <dgm:cxn modelId="{A32423D3-1E16-4D41-B0A9-A82FD9242B81}" type="presParOf" srcId="{259C5F26-8D9C-485C-BC36-1077FE602C9F}" destId="{178FCAB1-16EB-419F-8F5B-C5E54D0556C0}" srcOrd="1" destOrd="0" presId="urn:microsoft.com/office/officeart/2005/8/layout/hierarchy2"/>
    <dgm:cxn modelId="{89FC5B7A-54D9-4921-8726-94FD73D7B73E}" type="presParOf" srcId="{178FCAB1-16EB-419F-8F5B-C5E54D0556C0}" destId="{2F4DF40E-18B2-4F8D-B0D0-FC281EDF5228}" srcOrd="0" destOrd="0" presId="urn:microsoft.com/office/officeart/2005/8/layout/hierarchy2"/>
    <dgm:cxn modelId="{79C4026D-7691-42E5-BFC2-905CFE1641AF}" type="presParOf" srcId="{178FCAB1-16EB-419F-8F5B-C5E54D0556C0}" destId="{FE05906D-DD51-47D0-9B7B-F079038CC524}" srcOrd="1" destOrd="0" presId="urn:microsoft.com/office/officeart/2005/8/layout/hierarchy2"/>
    <dgm:cxn modelId="{8EC8AC34-2983-4601-AC18-7C8AE193CFAA}" type="presParOf" srcId="{FC7B59C6-4CD2-43D4-AF82-15C87DFC5224}" destId="{23990F23-1490-4058-BAE2-DD745BEED036}" srcOrd="2" destOrd="0" presId="urn:microsoft.com/office/officeart/2005/8/layout/hierarchy2"/>
    <dgm:cxn modelId="{2EA3B0DF-7AAA-4366-8846-0F84A6296905}" type="presParOf" srcId="{23990F23-1490-4058-BAE2-DD745BEED036}" destId="{49D956C8-50F2-4BEF-B61B-47968A95E888}" srcOrd="0" destOrd="0" presId="urn:microsoft.com/office/officeart/2005/8/layout/hierarchy2"/>
    <dgm:cxn modelId="{66A3F9F7-1B4D-4D75-879E-32090AB7C265}" type="presParOf" srcId="{FC7B59C6-4CD2-43D4-AF82-15C87DFC5224}" destId="{79D3BBD0-B64D-47FC-B88A-F7F7120380EC}" srcOrd="3" destOrd="0" presId="urn:microsoft.com/office/officeart/2005/8/layout/hierarchy2"/>
    <dgm:cxn modelId="{77937F76-4015-4FC4-B529-A5C0FE6853A7}" type="presParOf" srcId="{79D3BBD0-B64D-47FC-B88A-F7F7120380EC}" destId="{C8CD0176-6D08-434D-95D8-4A01DC3C53E8}" srcOrd="0" destOrd="0" presId="urn:microsoft.com/office/officeart/2005/8/layout/hierarchy2"/>
    <dgm:cxn modelId="{28739549-3C87-4F7C-928C-F3B671CCA13E}" type="presParOf" srcId="{79D3BBD0-B64D-47FC-B88A-F7F7120380EC}" destId="{3D3DE4EC-0036-4760-A85E-BB75D6A2CB54}" srcOrd="1" destOrd="0" presId="urn:microsoft.com/office/officeart/2005/8/layout/hierarchy2"/>
    <dgm:cxn modelId="{04CC6A1C-4BA8-49D7-A462-49EC8444E829}" type="presParOf" srcId="{3D3DE4EC-0036-4760-A85E-BB75D6A2CB54}" destId="{9F41268C-F9C7-4DB3-98B5-3DC05B06DA9B}" srcOrd="0" destOrd="0" presId="urn:microsoft.com/office/officeart/2005/8/layout/hierarchy2"/>
    <dgm:cxn modelId="{23D804A1-273B-4D5A-88A4-D13ECEA8BF95}" type="presParOf" srcId="{9F41268C-F9C7-4DB3-98B5-3DC05B06DA9B}" destId="{B6D158FA-4212-4EAE-9FDD-EF37A6BC9148}" srcOrd="0" destOrd="0" presId="urn:microsoft.com/office/officeart/2005/8/layout/hierarchy2"/>
    <dgm:cxn modelId="{468DEA70-AB59-4E8E-9F83-ED0B9B474FCC}" type="presParOf" srcId="{3D3DE4EC-0036-4760-A85E-BB75D6A2CB54}" destId="{66D8BB77-7A85-4DF1-84CA-B1BB59632269}" srcOrd="1" destOrd="0" presId="urn:microsoft.com/office/officeart/2005/8/layout/hierarchy2"/>
    <dgm:cxn modelId="{8BC204B6-A281-45BC-B16F-8816968E7B9D}" type="presParOf" srcId="{66D8BB77-7A85-4DF1-84CA-B1BB59632269}" destId="{3AA46232-BB38-4825-AB3E-4D680FC03814}" srcOrd="0" destOrd="0" presId="urn:microsoft.com/office/officeart/2005/8/layout/hierarchy2"/>
    <dgm:cxn modelId="{2854C7F3-DA1F-4EC9-BB5C-8B25F28C23E1}" type="presParOf" srcId="{66D8BB77-7A85-4DF1-84CA-B1BB59632269}" destId="{7D6BA72A-4E61-4F6C-8F37-DF5AE1F37351}" srcOrd="1" destOrd="0" presId="urn:microsoft.com/office/officeart/2005/8/layout/hierarchy2"/>
    <dgm:cxn modelId="{6CC0A100-13B8-4314-8339-F7A882616E7D}" type="presParOf" srcId="{3D3DE4EC-0036-4760-A85E-BB75D6A2CB54}" destId="{3EEDF81A-CE06-4082-B843-5DB1FB6AEBDA}" srcOrd="2" destOrd="0" presId="urn:microsoft.com/office/officeart/2005/8/layout/hierarchy2"/>
    <dgm:cxn modelId="{73CEE223-364A-4C68-B1AA-C15885E1EDF3}" type="presParOf" srcId="{3EEDF81A-CE06-4082-B843-5DB1FB6AEBDA}" destId="{8F8F4C88-4AE8-491C-8E32-CE26CFFC586C}" srcOrd="0" destOrd="0" presId="urn:microsoft.com/office/officeart/2005/8/layout/hierarchy2"/>
    <dgm:cxn modelId="{CC3EFA95-2747-4335-B5C9-CE182DB5D232}" type="presParOf" srcId="{3D3DE4EC-0036-4760-A85E-BB75D6A2CB54}" destId="{C8F5B5FF-8E46-48B5-A17F-A7E18CA6756F}" srcOrd="3" destOrd="0" presId="urn:microsoft.com/office/officeart/2005/8/layout/hierarchy2"/>
    <dgm:cxn modelId="{51BAE4E4-8A0F-401E-8303-9A88BF065E9B}" type="presParOf" srcId="{C8F5B5FF-8E46-48B5-A17F-A7E18CA6756F}" destId="{5EBDEFB0-7B11-46A8-8A6C-19A319F503EE}" srcOrd="0" destOrd="0" presId="urn:microsoft.com/office/officeart/2005/8/layout/hierarchy2"/>
    <dgm:cxn modelId="{3E6518FD-38C1-4D13-AE6A-2A2F933F4F87}" type="presParOf" srcId="{C8F5B5FF-8E46-48B5-A17F-A7E18CA6756F}" destId="{E4F0D9B0-C43C-488B-8750-ACECA7849D35}" srcOrd="1" destOrd="0" presId="urn:microsoft.com/office/officeart/2005/8/layout/hierarchy2"/>
    <dgm:cxn modelId="{4B16D546-E83E-468D-AABF-E716D63E89E4}" type="presParOf" srcId="{3D3DE4EC-0036-4760-A85E-BB75D6A2CB54}" destId="{43B85679-3B61-4B33-974D-84E14A2B431E}" srcOrd="4" destOrd="0" presId="urn:microsoft.com/office/officeart/2005/8/layout/hierarchy2"/>
    <dgm:cxn modelId="{08E1AC76-EF1F-4ABB-AABD-092A0054E228}" type="presParOf" srcId="{43B85679-3B61-4B33-974D-84E14A2B431E}" destId="{D4746376-E873-489F-B0B5-C2065340BAC3}" srcOrd="0" destOrd="0" presId="urn:microsoft.com/office/officeart/2005/8/layout/hierarchy2"/>
    <dgm:cxn modelId="{96635CAE-CAB0-41EB-9449-EE3B332C231A}" type="presParOf" srcId="{3D3DE4EC-0036-4760-A85E-BB75D6A2CB54}" destId="{3E44760C-46FD-48AC-A4FF-FA83321BA515}" srcOrd="5" destOrd="0" presId="urn:microsoft.com/office/officeart/2005/8/layout/hierarchy2"/>
    <dgm:cxn modelId="{D91ED6AD-3747-45FD-9147-6B32057B6B2A}" type="presParOf" srcId="{3E44760C-46FD-48AC-A4FF-FA83321BA515}" destId="{3157312D-E688-4BAD-8B6D-217A1C6B82E6}" srcOrd="0" destOrd="0" presId="urn:microsoft.com/office/officeart/2005/8/layout/hierarchy2"/>
    <dgm:cxn modelId="{BFB1FCC7-82CE-4212-BDC5-741DDB172645}" type="presParOf" srcId="{3E44760C-46FD-48AC-A4FF-FA83321BA515}" destId="{045B66EA-80B8-4F43-B877-AAF77BD676B3}" srcOrd="1" destOrd="0" presId="urn:microsoft.com/office/officeart/2005/8/layout/hierarchy2"/>
    <dgm:cxn modelId="{A892C443-2456-46A3-9CC4-1B05A9EC2A65}" type="presParOf" srcId="{3D3DE4EC-0036-4760-A85E-BB75D6A2CB54}" destId="{9F30D653-8B11-4F4C-A965-85E7AD289931}" srcOrd="6" destOrd="0" presId="urn:microsoft.com/office/officeart/2005/8/layout/hierarchy2"/>
    <dgm:cxn modelId="{4C7D00B7-22C8-4038-A2FB-1A619F81927F}" type="presParOf" srcId="{9F30D653-8B11-4F4C-A965-85E7AD289931}" destId="{2CC8D108-58A6-4B76-91AB-D6984C77F979}" srcOrd="0" destOrd="0" presId="urn:microsoft.com/office/officeart/2005/8/layout/hierarchy2"/>
    <dgm:cxn modelId="{90DC94FC-3902-48E0-AAE2-5931D76212B4}" type="presParOf" srcId="{3D3DE4EC-0036-4760-A85E-BB75D6A2CB54}" destId="{8DCBE46E-20E9-4394-915E-7931FE2D7263}" srcOrd="7" destOrd="0" presId="urn:microsoft.com/office/officeart/2005/8/layout/hierarchy2"/>
    <dgm:cxn modelId="{297604FF-315F-4FCF-ACB6-1A5854EBE008}" type="presParOf" srcId="{8DCBE46E-20E9-4394-915E-7931FE2D7263}" destId="{EA0D0FEC-0BB2-4192-9A58-3FF30B78EB3A}" srcOrd="0" destOrd="0" presId="urn:microsoft.com/office/officeart/2005/8/layout/hierarchy2"/>
    <dgm:cxn modelId="{9428AD94-0FFC-448A-BA19-E7F3B8E42D8E}" type="presParOf" srcId="{8DCBE46E-20E9-4394-915E-7931FE2D7263}" destId="{F970A467-E1F9-410E-A8D6-B380800FBEED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0A045-4CA9-4982-B420-2DD31E1A6146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5572F-DE81-45F4-A833-7236EC55C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572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5143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2FDA2-33CB-4224-9250-F44B425F3348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070746" y="4232363"/>
            <a:ext cx="6073254" cy="2532057"/>
          </a:xfrm>
        </p:spPr>
        <p:txBody>
          <a:bodyPr>
            <a:noAutofit/>
          </a:bodyPr>
          <a:lstStyle/>
          <a:p>
            <a:pPr algn="ctr"/>
            <a:r>
              <a:rPr lang="bn-BD" sz="18000" b="1" dirty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8000" b="1" dirty="0">
              <a:ln w="3810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soshBAN"/>
            </a:endParaRPr>
          </a:p>
        </p:txBody>
      </p:sp>
      <p:pic>
        <p:nvPicPr>
          <p:cNvPr id="6" name="Picture 5" descr="fig_13_1_axial_skeleton_by_210art_dd4myde-fullview.jpg"/>
          <p:cNvPicPr>
            <a:picLocks noChangeAspect="1"/>
          </p:cNvPicPr>
          <p:nvPr/>
        </p:nvPicPr>
        <p:blipFill>
          <a:blip r:embed="rId2"/>
          <a:srcRect l="4563" t="8254" r="15384" b="7513"/>
          <a:stretch>
            <a:fillRect/>
          </a:stretch>
        </p:blipFill>
        <p:spPr>
          <a:xfrm rot="16200000">
            <a:off x="4071258" y="-500744"/>
            <a:ext cx="4078512" cy="5776686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67942" y="339121"/>
            <a:ext cx="8251823" cy="80976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SG" sz="40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বক্ষ</a:t>
            </a:r>
            <a:r>
              <a:rPr kumimoji="0" lang="en-SG" sz="40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40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অস্থিচক্র</a:t>
            </a:r>
            <a:r>
              <a:rPr kumimoji="0" lang="en-SG" sz="40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(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Pectoral Girdle</a:t>
            </a:r>
            <a:r>
              <a:rPr kumimoji="0" lang="en-SG" sz="40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)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80847" y="1560804"/>
            <a:ext cx="5841213" cy="4939814"/>
          </a:xfrm>
          <a:prstGeom prst="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মেরুদণ্ডের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সংযোগস্থলে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অস্থিগুলোকে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বক্ষ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অস্থিচক্র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অস্থিচক্র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ক্ল্যাভিকল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স্ক্যাপুলা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buClr>
                <a:srgbClr val="C00000"/>
              </a:buClr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ক্ল্যাভিকল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বাঁকা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3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একপ্রান্ত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স্টার্নামের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মেনুব্রিয়ামের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অন্যপ্রান্ত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স্ক্যাপুলার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অ্যাক্রোমিয়াল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7" name="Picture 16" descr="Pictur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37" y="2121309"/>
            <a:ext cx="5589639" cy="38345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B2AF2F9-CA4A-4EAF-8202-C3A8A9A2E7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13" y="1608184"/>
            <a:ext cx="4780236" cy="469487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1" name="Rectangle 20"/>
          <p:cNvSpPr/>
          <p:nvPr/>
        </p:nvSpPr>
        <p:spPr>
          <a:xfrm>
            <a:off x="5880847" y="1399445"/>
            <a:ext cx="5841213" cy="5148525"/>
          </a:xfrm>
          <a:prstGeom prst="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85000"/>
              </a:lnSpc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স্ক্যাপুলা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ত্রিকোণাকার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চ্যাপ্টা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স্ক্যাপুলার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কাঁটা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সীমানায়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কোরাকয়েড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অ্যাক্রোমিনাল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অঙ্কীয়তলে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স্পাইন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উঁচু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সুপ্রাস্পাইনাল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ইনফ্রাস্পাইনাল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ফসায়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স্ক্যাপুলার যে অংশে হিউমেরাসের মস্তক সং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লগ্ন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থাকে তা </a:t>
            </a:r>
            <a:r>
              <a:rPr lang="bn-BD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গ্লিনয়েড গহ্বর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বাহুর পেশিকে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হিউমেরাসকে সঞ্চালন করা বক্ষ অস্থিচক্রের কাজ।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হাতের অস্থ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60"/>
            <a:ext cx="12192000" cy="6860221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990166" y="339121"/>
            <a:ext cx="8247528" cy="736643"/>
          </a:xfrm>
          <a:prstGeom prst="rect">
            <a:avLst/>
          </a:prstGeom>
          <a:solidFill>
            <a:srgbClr val="FFC000"/>
          </a:solidFill>
          <a:ln w="38100">
            <a:noFill/>
          </a:ln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SG" sz="4000" b="1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ঊর্ধ্ববাহু</a:t>
            </a:r>
            <a:r>
              <a:rPr lang="en-SG" sz="4000" b="1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</a:t>
            </a:r>
            <a:r>
              <a:rPr lang="en-SG" sz="4000" b="1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হাতের</a:t>
            </a:r>
            <a:r>
              <a:rPr lang="en-SG" sz="4000" b="1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অস্থিসমূহ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" name="Google Shape;189;p27"/>
          <p:cNvSpPr txBox="1"/>
          <p:nvPr/>
        </p:nvSpPr>
        <p:spPr>
          <a:xfrm>
            <a:off x="1864658" y="5514114"/>
            <a:ext cx="10327341" cy="1059084"/>
          </a:xfrm>
          <a:prstGeom prst="rect">
            <a:avLst/>
          </a:prstGeom>
          <a:solidFill>
            <a:srgbClr val="0C0C0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4950" algn="ctr">
              <a:lnSpc>
                <a:spcPct val="90000"/>
              </a:lnSpc>
            </a:pPr>
            <a:r>
              <a:rPr lang="en-SG" sz="3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SG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বাহুতে</a:t>
            </a:r>
            <a:r>
              <a:rPr lang="en-SG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SG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৩০টি </a:t>
            </a:r>
            <a:r>
              <a:rPr lang="en-SG" sz="3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</a:t>
            </a:r>
            <a:r>
              <a:rPr lang="en-SG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হিউমেরাস</a:t>
            </a:r>
            <a:r>
              <a:rPr lang="en-SG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রেডিয়াস-আলনা</a:t>
            </a:r>
            <a:r>
              <a:rPr lang="en-SG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কার্পাল</a:t>
            </a:r>
            <a:r>
              <a:rPr lang="en-SG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মেটাকার্পালল</a:t>
            </a:r>
            <a:r>
              <a:rPr lang="en-SG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ফ্যালাঞ্জেস</a:t>
            </a:r>
            <a:r>
              <a:rPr lang="en-SG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SG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SG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ঊর্ধ্ববাহু</a:t>
            </a:r>
            <a:r>
              <a:rPr lang="en-SG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SG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7" name="Picture 46" descr="হাত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365" y="1149562"/>
            <a:ext cx="2133600" cy="4368499"/>
          </a:xfrm>
          <a:prstGeom prst="rect">
            <a:avLst/>
          </a:prstGeom>
          <a:ln>
            <a:noFill/>
          </a:ln>
        </p:spPr>
      </p:pic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AC013140-62E3-454F-9CFD-12EE0B54B8EE}"/>
              </a:ext>
            </a:extLst>
          </p:cNvPr>
          <p:cNvCxnSpPr>
            <a:cxnSpLocks/>
          </p:cNvCxnSpPr>
          <p:nvPr/>
        </p:nvCxnSpPr>
        <p:spPr>
          <a:xfrm flipV="1">
            <a:off x="4236967" y="2484004"/>
            <a:ext cx="2319204" cy="5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F0011562-BCC6-47B5-8456-5D248877D14B}"/>
              </a:ext>
            </a:extLst>
          </p:cNvPr>
          <p:cNvCxnSpPr>
            <a:cxnSpLocks/>
          </p:cNvCxnSpPr>
          <p:nvPr/>
        </p:nvCxnSpPr>
        <p:spPr>
          <a:xfrm flipV="1">
            <a:off x="4237389" y="3422817"/>
            <a:ext cx="2348762" cy="174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B7C633A0-977A-42DF-AF29-2A5124AD68D2}"/>
              </a:ext>
            </a:extLst>
          </p:cNvPr>
          <p:cNvCxnSpPr>
            <a:cxnSpLocks/>
          </p:cNvCxnSpPr>
          <p:nvPr/>
        </p:nvCxnSpPr>
        <p:spPr>
          <a:xfrm>
            <a:off x="3990202" y="3768386"/>
            <a:ext cx="2583593" cy="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3E468DAE-C9C2-4258-BDC8-4A3472ECDA1B}"/>
              </a:ext>
            </a:extLst>
          </p:cNvPr>
          <p:cNvCxnSpPr>
            <a:cxnSpLocks/>
          </p:cNvCxnSpPr>
          <p:nvPr/>
        </p:nvCxnSpPr>
        <p:spPr>
          <a:xfrm flipV="1">
            <a:off x="4168095" y="4423719"/>
            <a:ext cx="2393343" cy="187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B41ED6D4-AC4A-48C3-AC6D-BD552C7539AB}"/>
              </a:ext>
            </a:extLst>
          </p:cNvPr>
          <p:cNvSpPr txBox="1"/>
          <p:nvPr/>
        </p:nvSpPr>
        <p:spPr>
          <a:xfrm>
            <a:off x="6568528" y="2246879"/>
            <a:ext cx="16460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হিউমেরাস</a:t>
            </a:r>
            <a:r>
              <a:rPr lang="en-SG" sz="2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(১)</a:t>
            </a:r>
            <a:endParaRPr lang="en-US" sz="2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1E5432C3-5682-493B-B371-71335B76BE1B}"/>
              </a:ext>
            </a:extLst>
          </p:cNvPr>
          <p:cNvSpPr txBox="1"/>
          <p:nvPr/>
        </p:nvSpPr>
        <p:spPr>
          <a:xfrm>
            <a:off x="6581414" y="3166098"/>
            <a:ext cx="14900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আলনা</a:t>
            </a:r>
            <a:r>
              <a:rPr lang="en-SG" sz="2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(১)</a:t>
            </a:r>
            <a:endParaRPr lang="en-US" sz="2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7D3EB7E0-05A0-4C55-8C03-3E8A3E02C388}"/>
              </a:ext>
            </a:extLst>
          </p:cNvPr>
          <p:cNvSpPr txBox="1"/>
          <p:nvPr/>
        </p:nvSpPr>
        <p:spPr>
          <a:xfrm>
            <a:off x="6594933" y="3566212"/>
            <a:ext cx="14900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রেডিয়াস</a:t>
            </a:r>
            <a:r>
              <a:rPr lang="en-SG" sz="2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(১)</a:t>
            </a:r>
            <a:endParaRPr lang="en-US" sz="2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6136B517-E67B-4D9D-A25F-25191181E7FE}"/>
              </a:ext>
            </a:extLst>
          </p:cNvPr>
          <p:cNvSpPr txBox="1"/>
          <p:nvPr/>
        </p:nvSpPr>
        <p:spPr>
          <a:xfrm>
            <a:off x="6558495" y="4217707"/>
            <a:ext cx="14900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SG" sz="2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র্পাল</a:t>
            </a:r>
            <a:r>
              <a:rPr lang="en-SG" sz="2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(৮)</a:t>
            </a:r>
            <a:endParaRPr lang="en-US" sz="2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17DF6B29-7723-4748-A210-272D5162DBCD}"/>
              </a:ext>
            </a:extLst>
          </p:cNvPr>
          <p:cNvCxnSpPr>
            <a:cxnSpLocks/>
          </p:cNvCxnSpPr>
          <p:nvPr/>
        </p:nvCxnSpPr>
        <p:spPr>
          <a:xfrm flipV="1">
            <a:off x="4195085" y="4683211"/>
            <a:ext cx="2366353" cy="21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DF5FEBC7-0EA6-4013-8B63-CF83B3986B8D}"/>
              </a:ext>
            </a:extLst>
          </p:cNvPr>
          <p:cNvSpPr txBox="1"/>
          <p:nvPr/>
        </p:nvSpPr>
        <p:spPr>
          <a:xfrm>
            <a:off x="6517304" y="4478372"/>
            <a:ext cx="18621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মেটাক</a:t>
            </a:r>
            <a:r>
              <a:rPr lang="en-SG" sz="2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ার্পা</a:t>
            </a:r>
            <a:r>
              <a:rPr lang="bn-BD" sz="2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SG" sz="2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(৫)</a:t>
            </a:r>
            <a:endParaRPr lang="en-US" sz="2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C9DD108E-CB67-492C-A01A-852AF3224A34}"/>
              </a:ext>
            </a:extLst>
          </p:cNvPr>
          <p:cNvCxnSpPr>
            <a:cxnSpLocks/>
          </p:cNvCxnSpPr>
          <p:nvPr/>
        </p:nvCxnSpPr>
        <p:spPr>
          <a:xfrm flipV="1">
            <a:off x="4060299" y="5226908"/>
            <a:ext cx="2476425" cy="55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7C5656BC-BFFE-484C-9948-29D83B3E59B2}"/>
              </a:ext>
            </a:extLst>
          </p:cNvPr>
          <p:cNvSpPr txBox="1"/>
          <p:nvPr/>
        </p:nvSpPr>
        <p:spPr>
          <a:xfrm>
            <a:off x="6543814" y="4966984"/>
            <a:ext cx="18356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ফ্যালাঞ্জেস</a:t>
            </a:r>
            <a:r>
              <a:rPr lang="en-SG" sz="2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(১৪)</a:t>
            </a:r>
            <a:endParaRPr lang="en-US" sz="2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2" grpId="0"/>
      <p:bldP spid="53" grpId="0"/>
      <p:bldP spid="54" grpId="0"/>
      <p:bldP spid="55" grpId="0"/>
      <p:bldP spid="57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ঊর্ধ্ববাহু-১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" y="0"/>
            <a:ext cx="12188053" cy="6858000"/>
          </a:xfrm>
          <a:prstGeom prst="rect">
            <a:avLst/>
          </a:prstGeom>
        </p:spPr>
      </p:pic>
      <p:sp>
        <p:nvSpPr>
          <p:cNvPr id="34" name="Google Shape;189;p27"/>
          <p:cNvSpPr txBox="1"/>
          <p:nvPr/>
        </p:nvSpPr>
        <p:spPr>
          <a:xfrm>
            <a:off x="6453108" y="1407684"/>
            <a:ext cx="4743980" cy="4348536"/>
          </a:xfrm>
          <a:prstGeom prst="rect">
            <a:avLst/>
          </a:prstGeom>
          <a:noFill/>
          <a:ln w="38100" cap="flat" cmpd="sng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4950" algn="ctr">
              <a:lnSpc>
                <a:spcPct val="90000"/>
              </a:lnSpc>
            </a:pPr>
            <a:r>
              <a:rPr lang="en-SG" sz="3500" b="1" u="sng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হিউমেরাস</a:t>
            </a:r>
            <a:endParaRPr lang="en-SG" sz="3500" b="1" u="sng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90000"/>
              </a:lnSpc>
            </a:pP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ঊর্ধ্ববাহুর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সবচেয়ে বড় ও লম্বা অস্থি।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উপরের গোলাকার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মস্তক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স্ক্যাপুলার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গ্লেনয়েড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গহ্ববরে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প্রবিষ্ট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এখানে একটি বড় ও একটি ছোট </a:t>
            </a:r>
            <a:r>
              <a:rPr lang="as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টিউবা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</a:t>
            </a:r>
            <a:r>
              <a:rPr lang="as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থাকে। হিউমেরাসের মধ্য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ঞ্চলে </a:t>
            </a:r>
            <a:r>
              <a:rPr lang="as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ল্ট</a:t>
            </a:r>
            <a:r>
              <a:rPr lang="as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য়েড রিজ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নিচের দিকে ট্রকলিয়া থাকে।</a:t>
            </a:r>
            <a:endParaRPr lang="en-US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90000"/>
              </a:lnSpc>
            </a:pP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41ED6D4-AC4A-48C3-AC6D-BD552C7539AB}"/>
              </a:ext>
            </a:extLst>
          </p:cNvPr>
          <p:cNvSpPr txBox="1"/>
          <p:nvPr/>
        </p:nvSpPr>
        <p:spPr>
          <a:xfrm>
            <a:off x="1846626" y="1019329"/>
            <a:ext cx="723275" cy="155897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bn-BD" sz="3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হিউমেরাস</a:t>
            </a:r>
            <a:endParaRPr lang="en-US" sz="35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হিউমেরা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324" y="1091992"/>
            <a:ext cx="3289300" cy="50038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ঊর্ধ্ববাহু-১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" y="0"/>
            <a:ext cx="12188051" cy="6857999"/>
          </a:xfrm>
          <a:prstGeom prst="rect">
            <a:avLst/>
          </a:prstGeom>
        </p:spPr>
      </p:pic>
      <p:sp>
        <p:nvSpPr>
          <p:cNvPr id="7" name="Google Shape;189;p27"/>
          <p:cNvSpPr txBox="1"/>
          <p:nvPr/>
        </p:nvSpPr>
        <p:spPr>
          <a:xfrm>
            <a:off x="5831399" y="890953"/>
            <a:ext cx="5530579" cy="5298831"/>
          </a:xfrm>
          <a:prstGeom prst="rect">
            <a:avLst/>
          </a:prstGeom>
          <a:noFill/>
          <a:ln w="38100" cap="flat" cmpd="sng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4950" algn="ctr">
              <a:lnSpc>
                <a:spcPct val="90000"/>
              </a:lnSpc>
            </a:pPr>
            <a:r>
              <a:rPr lang="en-SG" sz="3500" b="1" u="sng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রেডিয়াস</a:t>
            </a:r>
            <a:r>
              <a:rPr lang="en-SG" sz="3500" b="1" u="sng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u="sng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আলনা</a:t>
            </a:r>
            <a:endParaRPr lang="en-SG" sz="3500" b="1" u="sng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হিউমেরাসের নিচের অস্থির নাম রেডিয়াস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আলনা।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আলনার উপরের প্রান্তে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নচ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ট্রকলিয়া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রেডিয়াসের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নচের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করোনয়েড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ওলিক্রেনন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স্টাইলয়েড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রেডিয়াসের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খাঁজসহ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কার্পাল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সংযোগী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স্টাইলয়েড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90000"/>
              </a:lnSpc>
            </a:pPr>
            <a:endParaRPr lang="en-US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রেডিযাস-আলন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533" y="989352"/>
            <a:ext cx="3428385" cy="50334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41ED6D4-AC4A-48C3-AC6D-BD552C7539AB}"/>
              </a:ext>
            </a:extLst>
          </p:cNvPr>
          <p:cNvSpPr txBox="1"/>
          <p:nvPr/>
        </p:nvSpPr>
        <p:spPr>
          <a:xfrm>
            <a:off x="1771675" y="2743200"/>
            <a:ext cx="723275" cy="26532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রেডিয়াস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আলনা</a:t>
            </a:r>
            <a:endParaRPr lang="en-US" sz="35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ঊর্ধ্ববাহু-১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" y="0"/>
            <a:ext cx="12188051" cy="6857999"/>
          </a:xfrm>
          <a:prstGeom prst="rect">
            <a:avLst/>
          </a:prstGeom>
        </p:spPr>
      </p:pic>
      <p:sp>
        <p:nvSpPr>
          <p:cNvPr id="7" name="Google Shape;189;p27"/>
          <p:cNvSpPr txBox="1"/>
          <p:nvPr/>
        </p:nvSpPr>
        <p:spPr>
          <a:xfrm>
            <a:off x="6730584" y="1325663"/>
            <a:ext cx="4631394" cy="4265663"/>
          </a:xfrm>
          <a:prstGeom prst="rect">
            <a:avLst/>
          </a:prstGeom>
          <a:noFill/>
          <a:ln w="38100" cap="flat" cmpd="sng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4950" algn="ctr">
              <a:lnSpc>
                <a:spcPct val="90000"/>
              </a:lnSpc>
            </a:pPr>
            <a:r>
              <a:rPr lang="en-SG" sz="3500" b="1" u="sng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কার্পাল</a:t>
            </a:r>
            <a:endParaRPr lang="en-SG" sz="3500" b="1" u="sng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কব্জিতে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দু-সারিতে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৮টি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লিগামেন্ট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গোড়ার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৪টি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স্ক্যাফয়েড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লুনেট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ট্রাইকুয়েট্রাল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পিসিফর্ম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৪টি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ট্র্যাপেজিয়াম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ট্র্যাপেজয়েড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ক্যাপিটেট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হ্যামেট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41ED6D4-AC4A-48C3-AC6D-BD552C7539AB}"/>
              </a:ext>
            </a:extLst>
          </p:cNvPr>
          <p:cNvSpPr txBox="1"/>
          <p:nvPr/>
        </p:nvSpPr>
        <p:spPr>
          <a:xfrm>
            <a:off x="1921576" y="4961744"/>
            <a:ext cx="723275" cy="18962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কব্জি</a:t>
            </a:r>
            <a:endParaRPr lang="en-US" sz="35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হাতের কব্জি-১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297" y="1236708"/>
            <a:ext cx="3050225" cy="408476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C013140-62E3-454F-9CFD-12EE0B54B8EE}"/>
              </a:ext>
            </a:extLst>
          </p:cNvPr>
          <p:cNvCxnSpPr>
            <a:cxnSpLocks/>
          </p:cNvCxnSpPr>
          <p:nvPr/>
        </p:nvCxnSpPr>
        <p:spPr>
          <a:xfrm>
            <a:off x="3772266" y="4897984"/>
            <a:ext cx="1534246" cy="37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41ED6D4-AC4A-48C3-AC6D-BD552C7539AB}"/>
              </a:ext>
            </a:extLst>
          </p:cNvPr>
          <p:cNvSpPr txBox="1"/>
          <p:nvPr/>
        </p:nvSpPr>
        <p:spPr>
          <a:xfrm>
            <a:off x="5339328" y="4630309"/>
            <a:ext cx="8815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কার্পাল</a:t>
            </a:r>
            <a:endParaRPr lang="en-US" sz="2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AC013140-62E3-454F-9CFD-12EE0B54B8EE}"/>
              </a:ext>
            </a:extLst>
          </p:cNvPr>
          <p:cNvCxnSpPr>
            <a:cxnSpLocks/>
          </p:cNvCxnSpPr>
          <p:nvPr/>
        </p:nvCxnSpPr>
        <p:spPr>
          <a:xfrm>
            <a:off x="3787256" y="4103505"/>
            <a:ext cx="1534246" cy="37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41ED6D4-AC4A-48C3-AC6D-BD552C7539AB}"/>
              </a:ext>
            </a:extLst>
          </p:cNvPr>
          <p:cNvSpPr txBox="1"/>
          <p:nvPr/>
        </p:nvSpPr>
        <p:spPr>
          <a:xfrm>
            <a:off x="5354317" y="3835830"/>
            <a:ext cx="13912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মেটাকার্পাল</a:t>
            </a:r>
            <a:endParaRPr lang="en-US" sz="2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Google Shape;189;p27"/>
          <p:cNvSpPr txBox="1"/>
          <p:nvPr/>
        </p:nvSpPr>
        <p:spPr>
          <a:xfrm>
            <a:off x="6730585" y="1588957"/>
            <a:ext cx="4631394" cy="3732551"/>
          </a:xfrm>
          <a:prstGeom prst="rect">
            <a:avLst/>
          </a:prstGeom>
          <a:noFill/>
          <a:ln w="38100" cap="flat" cmpd="sng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4950" algn="ctr">
              <a:lnSpc>
                <a:spcPct val="90000"/>
              </a:lnSpc>
            </a:pPr>
            <a:r>
              <a:rPr lang="en-SG" sz="3500" b="1" u="sng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মেটকার্পাল</a:t>
            </a:r>
            <a:endParaRPr lang="en-SG" sz="3500" b="1" u="sng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গঠনকারী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মেটাকা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র্পা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লের ৩টি অংশ থাকে। ১টি মস্তক, ১টি শ্যাফট ও ১টি বেস। মস্তক ও বেস কিছু মোটা কিন্তু শ্যাফট তুলনামুলক সরু।</a:t>
            </a:r>
            <a:endParaRPr lang="en-US" sz="35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41ED6D4-AC4A-48C3-AC6D-BD552C7539AB}"/>
              </a:ext>
            </a:extLst>
          </p:cNvPr>
          <p:cNvSpPr txBox="1"/>
          <p:nvPr/>
        </p:nvSpPr>
        <p:spPr>
          <a:xfrm>
            <a:off x="5399288" y="2336814"/>
            <a:ext cx="13912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ফ্যালাঞ্জেস</a:t>
            </a:r>
            <a:endParaRPr lang="en-US" sz="2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Google Shape;189;p27"/>
          <p:cNvSpPr txBox="1"/>
          <p:nvPr/>
        </p:nvSpPr>
        <p:spPr>
          <a:xfrm>
            <a:off x="6730635" y="2083642"/>
            <a:ext cx="4631394" cy="2698221"/>
          </a:xfrm>
          <a:prstGeom prst="rect">
            <a:avLst/>
          </a:prstGeom>
          <a:noFill/>
          <a:ln w="38100" cap="flat" cmpd="sng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4950" algn="ctr">
              <a:lnSpc>
                <a:spcPct val="90000"/>
              </a:lnSpc>
            </a:pPr>
            <a:r>
              <a:rPr lang="en-SG" sz="3500" b="1" u="sng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ফ্যালাঞ্জেস</a:t>
            </a:r>
            <a:endParaRPr lang="en-SG" sz="3500" b="1" u="sng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আঙুলের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অস্থিগুলোকে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ফ্যালাঞ্জেস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বৃদ্ধাঙ্গুলে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আঙুলে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১৪টি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ফ্যালাঞ্জেস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4" grpId="0"/>
      <p:bldP spid="18" grpId="0"/>
      <p:bldP spid="24" grpId="0" animBg="1"/>
      <p:bldP spid="24" grpId="1" animBg="1"/>
      <p:bldP spid="25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67942" y="339121"/>
            <a:ext cx="8251823" cy="80976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SG" sz="40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শ্রোণিচক্র</a:t>
            </a:r>
            <a:r>
              <a:rPr kumimoji="0" lang="en-SG" sz="40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(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Pelvic Girdle</a:t>
            </a:r>
            <a:r>
              <a:rPr kumimoji="0" lang="en-SG" sz="40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)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01083" y="2348670"/>
            <a:ext cx="5881186" cy="3323987"/>
          </a:xfrm>
          <a:prstGeom prst="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মেরুদণ্ডের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সংযোগস্থলে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দু-পাশের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ইনোমিনেট</a:t>
            </a:r>
            <a:r>
              <a:rPr lang="as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অস্থি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নিয়ে শ্রোণিচক্র গঠিত। শ্রোণিচক্রের প্রতিটি অস্থিকে </a:t>
            </a:r>
            <a:r>
              <a:rPr lang="as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হিপ বোন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বলে। প্রতিটি হিপ বোন বা অস্থি </a:t>
            </a:r>
            <a:r>
              <a:rPr lang="as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ইলিয়াম</a:t>
            </a:r>
            <a:r>
              <a:rPr lang="en-US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ইশ্চিয়াম ও পিউবিস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তিনটি অস্থির সমন্বয়ে গঠিত। </a:t>
            </a:r>
            <a:endParaRPr lang="en-US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হিপবো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301993"/>
            <a:ext cx="5829827" cy="35042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06125" y="1674122"/>
            <a:ext cx="5896176" cy="4690708"/>
          </a:xfrm>
          <a:prstGeom prst="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85000"/>
              </a:lnSpc>
            </a:pP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ইলিয়াম, ইশ্চিয়াম ও পিউবিসের সংযোগস্থ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লের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গহ্ব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অ্যাসিটাবুলাম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গহ্বরে ফিমারের মস্তক অবস্থান করে। ইশ্চিয়াম ও পিউবিসের সংযোগস্থলে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গহ্বর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টিকে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অবটুরেটর ফোরামেন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বলে। দু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 হিপবোন পিছনের দিকে স্যাক্রামের সাথে যুক্ত। সামনের দিকে পিউবিস অস্থিদ্বয় যুক্ত হয়ে </a:t>
            </a:r>
            <a:r>
              <a:rPr lang="as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পিউবিক সিমফাইসিস 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 করে।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শ্রো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ণিচক্র পশ্চাৎপদের অস্থিসমূহ ধারণ ক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1" grpId="1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L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" y="-1111"/>
            <a:ext cx="12190026" cy="6859111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990166" y="339121"/>
            <a:ext cx="8247528" cy="736643"/>
          </a:xfrm>
          <a:prstGeom prst="rect">
            <a:avLst/>
          </a:prstGeom>
          <a:solidFill>
            <a:srgbClr val="FFC000"/>
          </a:solidFill>
          <a:ln w="38100">
            <a:noFill/>
          </a:ln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SG" sz="4000" b="1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নিম্নবাহু</a:t>
            </a:r>
            <a:r>
              <a:rPr lang="en-SG" sz="4000" b="1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</a:t>
            </a:r>
            <a:r>
              <a:rPr lang="en-SG" sz="4000" b="1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পদের</a:t>
            </a:r>
            <a:r>
              <a:rPr lang="en-SG" sz="4000" b="1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অস্থিসমূহ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Google Shape;189;p27"/>
          <p:cNvSpPr txBox="1"/>
          <p:nvPr/>
        </p:nvSpPr>
        <p:spPr>
          <a:xfrm>
            <a:off x="1539240" y="5514114"/>
            <a:ext cx="10652759" cy="1059084"/>
          </a:xfrm>
          <a:prstGeom prst="rect">
            <a:avLst/>
          </a:prstGeom>
          <a:solidFill>
            <a:srgbClr val="0C0C0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4950" algn="ctr">
              <a:lnSpc>
                <a:spcPct val="90000"/>
              </a:lnSpc>
            </a:pPr>
            <a:r>
              <a:rPr lang="en-SG" sz="3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SG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নিম্নবাহুতে</a:t>
            </a:r>
            <a:r>
              <a:rPr lang="en-SG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SG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৩০টি </a:t>
            </a:r>
            <a:r>
              <a:rPr lang="en-SG" sz="3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</a:t>
            </a:r>
            <a:r>
              <a:rPr lang="en-SG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ফিমার</a:t>
            </a:r>
            <a:r>
              <a:rPr lang="en-SG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প্যাটেলা</a:t>
            </a:r>
            <a:r>
              <a:rPr lang="en-SG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টিবিয়া-ফিবুলা</a:t>
            </a:r>
            <a:r>
              <a:rPr lang="en-SG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টার্সাল</a:t>
            </a:r>
            <a:r>
              <a:rPr lang="en-SG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মেটাটার্সাল</a:t>
            </a:r>
            <a:r>
              <a:rPr lang="en-SG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ফ্যালাঞ্জেস</a:t>
            </a:r>
            <a:r>
              <a:rPr lang="en-SG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SG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SG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নিম্নবাহু</a:t>
            </a:r>
            <a:r>
              <a:rPr lang="en-SG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SG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5" name="Picture 14" descr="প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609" y="1117600"/>
            <a:ext cx="1366191" cy="434406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944B4158-90AE-4B97-B4B2-EAA756EE47DB}"/>
              </a:ext>
            </a:extLst>
          </p:cNvPr>
          <p:cNvCxnSpPr/>
          <p:nvPr/>
        </p:nvCxnSpPr>
        <p:spPr>
          <a:xfrm>
            <a:off x="5030768" y="2157207"/>
            <a:ext cx="19099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F2BBC3D-6473-4CDC-B224-5390CFE78D16}"/>
              </a:ext>
            </a:extLst>
          </p:cNvPr>
          <p:cNvSpPr txBox="1"/>
          <p:nvPr/>
        </p:nvSpPr>
        <p:spPr>
          <a:xfrm>
            <a:off x="6923356" y="1928756"/>
            <a:ext cx="17988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ফিমার</a:t>
            </a:r>
            <a:r>
              <a:rPr lang="en-SG" sz="2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(১)</a:t>
            </a:r>
            <a:endParaRPr lang="en-US" sz="2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3FEE629-DFBA-4FCB-911D-C235DBBBDFC3}"/>
              </a:ext>
            </a:extLst>
          </p:cNvPr>
          <p:cNvCxnSpPr/>
          <p:nvPr/>
        </p:nvCxnSpPr>
        <p:spPr>
          <a:xfrm>
            <a:off x="4724400" y="3771900"/>
            <a:ext cx="2173907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78A5AAB-76A8-42C1-B568-1FC59D6528DF}"/>
              </a:ext>
            </a:extLst>
          </p:cNvPr>
          <p:cNvSpPr txBox="1"/>
          <p:nvPr/>
        </p:nvSpPr>
        <p:spPr>
          <a:xfrm>
            <a:off x="6897889" y="3566208"/>
            <a:ext cx="17988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টিবিয়া</a:t>
            </a:r>
            <a:r>
              <a:rPr lang="en-SG" sz="2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(১)</a:t>
            </a:r>
            <a:endParaRPr lang="en-US" sz="2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0B1F3FBB-D160-42B5-A5C3-7B960B1A9FF7}"/>
              </a:ext>
            </a:extLst>
          </p:cNvPr>
          <p:cNvCxnSpPr>
            <a:cxnSpLocks/>
          </p:cNvCxnSpPr>
          <p:nvPr/>
        </p:nvCxnSpPr>
        <p:spPr>
          <a:xfrm flipV="1">
            <a:off x="4940300" y="4150193"/>
            <a:ext cx="1958007" cy="27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5472B75-162E-42FB-A042-E78D15665F75}"/>
              </a:ext>
            </a:extLst>
          </p:cNvPr>
          <p:cNvSpPr txBox="1"/>
          <p:nvPr/>
        </p:nvSpPr>
        <p:spPr>
          <a:xfrm>
            <a:off x="6923114" y="3969076"/>
            <a:ext cx="17988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ফিবুলা</a:t>
            </a:r>
            <a:r>
              <a:rPr lang="en-SG" sz="2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(১)</a:t>
            </a:r>
            <a:endParaRPr lang="en-US" sz="2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9343C140-F6A8-45F0-A19F-59367CD7E4D0}"/>
              </a:ext>
            </a:extLst>
          </p:cNvPr>
          <p:cNvCxnSpPr>
            <a:cxnSpLocks/>
          </p:cNvCxnSpPr>
          <p:nvPr/>
        </p:nvCxnSpPr>
        <p:spPr>
          <a:xfrm flipV="1">
            <a:off x="4940670" y="4533900"/>
            <a:ext cx="1980830" cy="3776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B6EBC7C-A855-429F-AB0E-B938E9DA533C}"/>
              </a:ext>
            </a:extLst>
          </p:cNvPr>
          <p:cNvSpPr txBox="1"/>
          <p:nvPr/>
        </p:nvSpPr>
        <p:spPr>
          <a:xfrm>
            <a:off x="6926749" y="4338279"/>
            <a:ext cx="17988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টার্সাল</a:t>
            </a:r>
            <a:r>
              <a:rPr lang="en-SG" sz="2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(৭)</a:t>
            </a:r>
            <a:endParaRPr lang="en-US" sz="2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C129723-72B8-4CA4-83FD-94AA082912BF}"/>
              </a:ext>
            </a:extLst>
          </p:cNvPr>
          <p:cNvCxnSpPr>
            <a:cxnSpLocks/>
          </p:cNvCxnSpPr>
          <p:nvPr/>
        </p:nvCxnSpPr>
        <p:spPr>
          <a:xfrm flipV="1">
            <a:off x="4940300" y="4965700"/>
            <a:ext cx="20320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8FC6F99-4D95-4C08-8C0B-31DE17295AA7}"/>
              </a:ext>
            </a:extLst>
          </p:cNvPr>
          <p:cNvSpPr txBox="1"/>
          <p:nvPr/>
        </p:nvSpPr>
        <p:spPr>
          <a:xfrm>
            <a:off x="6953748" y="4704933"/>
            <a:ext cx="17988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মেটাটার্সাল</a:t>
            </a:r>
            <a:r>
              <a:rPr lang="en-SG" sz="2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(৫)</a:t>
            </a:r>
            <a:endParaRPr lang="en-US" sz="2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AE0F16CC-37B3-4F9B-A022-04CC8F70152C}"/>
              </a:ext>
            </a:extLst>
          </p:cNvPr>
          <p:cNvCxnSpPr>
            <a:cxnSpLocks/>
          </p:cNvCxnSpPr>
          <p:nvPr/>
        </p:nvCxnSpPr>
        <p:spPr>
          <a:xfrm>
            <a:off x="4958348" y="5361998"/>
            <a:ext cx="204114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4A02873-12AE-4C84-A1A7-8089EF03FCAC}"/>
              </a:ext>
            </a:extLst>
          </p:cNvPr>
          <p:cNvSpPr txBox="1"/>
          <p:nvPr/>
        </p:nvSpPr>
        <p:spPr>
          <a:xfrm>
            <a:off x="6969748" y="5109272"/>
            <a:ext cx="17988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ফ্যালাঞ্জাস</a:t>
            </a:r>
            <a:r>
              <a:rPr lang="en-SG" sz="2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(১৪)</a:t>
            </a:r>
            <a:endParaRPr lang="en-US" sz="2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F3FEE629-DFBA-4FCB-911D-C235DBBBDFC3}"/>
              </a:ext>
            </a:extLst>
          </p:cNvPr>
          <p:cNvCxnSpPr/>
          <p:nvPr/>
        </p:nvCxnSpPr>
        <p:spPr>
          <a:xfrm>
            <a:off x="4813300" y="3238500"/>
            <a:ext cx="20701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78A5AAB-76A8-42C1-B568-1FC59D6528DF}"/>
              </a:ext>
            </a:extLst>
          </p:cNvPr>
          <p:cNvSpPr txBox="1"/>
          <p:nvPr/>
        </p:nvSpPr>
        <p:spPr>
          <a:xfrm>
            <a:off x="6910589" y="2994708"/>
            <a:ext cx="17988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প্যাটেলা</a:t>
            </a:r>
            <a:r>
              <a:rPr lang="en-SG" sz="2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(১)</a:t>
            </a:r>
            <a:endParaRPr lang="en-US" sz="2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/>
      <p:bldP spid="22" grpId="0"/>
      <p:bldP spid="24" grpId="0"/>
      <p:bldP spid="26" grpId="0"/>
      <p:bldP spid="28" grpId="0"/>
      <p:bldP spid="30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L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11"/>
            <a:ext cx="12190027" cy="6859111"/>
          </a:xfrm>
          <a:prstGeom prst="rect">
            <a:avLst/>
          </a:prstGeom>
        </p:spPr>
      </p:pic>
      <p:sp>
        <p:nvSpPr>
          <p:cNvPr id="8" name="Google Shape;189;p27"/>
          <p:cNvSpPr txBox="1"/>
          <p:nvPr/>
        </p:nvSpPr>
        <p:spPr>
          <a:xfrm>
            <a:off x="6096000" y="1137864"/>
            <a:ext cx="5101088" cy="4797110"/>
          </a:xfrm>
          <a:prstGeom prst="rect">
            <a:avLst/>
          </a:prstGeom>
          <a:noFill/>
          <a:ln w="38100" cap="flat" cmpd="sng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4950" algn="ctr">
              <a:lnSpc>
                <a:spcPct val="90000"/>
              </a:lnSpc>
            </a:pPr>
            <a:r>
              <a:rPr lang="en-SG" sz="3500" b="1" u="sng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ফিমার</a:t>
            </a:r>
            <a:endParaRPr lang="en-SG" sz="3500" b="1" u="sng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90000"/>
              </a:lnSpc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নিম্নবাহুর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প্রথম অস্থি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 সবচেয়ে লম্বা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ভারী ও শক্ত অস্থি। এর উর্ধ্বপ্রান্তে একটি গোল </a:t>
            </a:r>
            <a:r>
              <a:rPr lang="as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মস্তক, গ্রীবা 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ছোট-ব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ড়ো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ট্রক্যান্টা</a:t>
            </a:r>
            <a:r>
              <a:rPr lang="as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অবস্থিত। নিম্নপ্রান্ত দুটি </a:t>
            </a:r>
            <a:r>
              <a:rPr lang="as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কন্ডাইল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বিশিষ্ট। ফিমারের মস্তক শ্রোণিচক্রে অ্যাসিটাবুলামের সাথে যুক্ত থাকে। এর প্রান্তে </a:t>
            </a:r>
            <a:r>
              <a:rPr lang="as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প্যাটেল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নামক চ্যাপ্টা সি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ময়েড অস্থি 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41ED6D4-AC4A-48C3-AC6D-BD552C7539AB}"/>
              </a:ext>
            </a:extLst>
          </p:cNvPr>
          <p:cNvSpPr txBox="1"/>
          <p:nvPr/>
        </p:nvSpPr>
        <p:spPr>
          <a:xfrm>
            <a:off x="1846626" y="1019329"/>
            <a:ext cx="723275" cy="155897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ফিমার</a:t>
            </a:r>
            <a:endParaRPr lang="en-US" sz="35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ফিমা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871" y="548640"/>
            <a:ext cx="2927456" cy="606552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L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11"/>
            <a:ext cx="12190027" cy="6859111"/>
          </a:xfrm>
          <a:prstGeom prst="rect">
            <a:avLst/>
          </a:prstGeom>
        </p:spPr>
      </p:pic>
      <p:sp>
        <p:nvSpPr>
          <p:cNvPr id="8" name="Google Shape;189;p27"/>
          <p:cNvSpPr txBox="1"/>
          <p:nvPr/>
        </p:nvSpPr>
        <p:spPr>
          <a:xfrm>
            <a:off x="6453108" y="1137864"/>
            <a:ext cx="4743980" cy="4797110"/>
          </a:xfrm>
          <a:prstGeom prst="rect">
            <a:avLst/>
          </a:prstGeom>
          <a:noFill/>
          <a:ln w="38100" cap="flat" cmpd="sng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4950" algn="ctr">
              <a:lnSpc>
                <a:spcPct val="90000"/>
              </a:lnSpc>
            </a:pPr>
            <a:r>
              <a:rPr lang="en-SG" sz="3500" b="1" u="sng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টিবিয়া-ফিবুলা</a:t>
            </a:r>
            <a:endParaRPr lang="en-SG" sz="3500" b="1" u="sng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90000"/>
              </a:lnSpc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নিম্নবাহুর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টিবিয়া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ফিবুলা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যুগ্ম ও </a:t>
            </a:r>
            <a:r>
              <a:rPr lang="as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দীর্ঘত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অস্থি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ভেতরের দিকে মোটা ও বৃহদাকার টিবিয়া এবং বাইরের দিকে পাতলা ও সরু ফিবুলা নামক অস্থি।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টিবিয়ার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কন্ডাইল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নিম্নপ্রান্তে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ম্যালিওলাস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‍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উঁচু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41ED6D4-AC4A-48C3-AC6D-BD552C7539AB}"/>
              </a:ext>
            </a:extLst>
          </p:cNvPr>
          <p:cNvSpPr txBox="1"/>
          <p:nvPr/>
        </p:nvSpPr>
        <p:spPr>
          <a:xfrm>
            <a:off x="1983786" y="3383280"/>
            <a:ext cx="723275" cy="22555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টিবিয়া-ফিবুলা</a:t>
            </a:r>
            <a:endParaRPr lang="en-US" sz="35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টিবিয়া ফিবুল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143" y="1341120"/>
            <a:ext cx="3662797" cy="440340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L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11"/>
            <a:ext cx="12190027" cy="6859111"/>
          </a:xfrm>
          <a:prstGeom prst="rect">
            <a:avLst/>
          </a:prstGeom>
        </p:spPr>
      </p:pic>
      <p:sp>
        <p:nvSpPr>
          <p:cNvPr id="8" name="Google Shape;189;p27"/>
          <p:cNvSpPr txBox="1"/>
          <p:nvPr/>
        </p:nvSpPr>
        <p:spPr>
          <a:xfrm>
            <a:off x="6265888" y="2038659"/>
            <a:ext cx="4886229" cy="3282846"/>
          </a:xfrm>
          <a:prstGeom prst="rect">
            <a:avLst/>
          </a:prstGeom>
          <a:noFill/>
          <a:ln w="38100" cap="flat" cmpd="sng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4950" algn="ctr">
              <a:lnSpc>
                <a:spcPct val="90000"/>
              </a:lnSpc>
            </a:pPr>
            <a:r>
              <a:rPr lang="en-SG" sz="3500" b="1" u="sng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টার্সাল</a:t>
            </a:r>
            <a:endParaRPr lang="en-SG" sz="3500" b="1" u="sng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পায়ের গোড়ালি গঠনকারী ৭টি অস্থিকে টার্সা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অস্থি বলে। টার্সা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অস্থিগুলো হলো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ক্যালকেনিয়াস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ট্যালাস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কিউবয়েড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নেভিকুলার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৩টি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কুনিফর্ম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90000"/>
              </a:lnSpc>
            </a:pP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41ED6D4-AC4A-48C3-AC6D-BD552C7539AB}"/>
              </a:ext>
            </a:extLst>
          </p:cNvPr>
          <p:cNvSpPr txBox="1"/>
          <p:nvPr/>
        </p:nvSpPr>
        <p:spPr>
          <a:xfrm>
            <a:off x="1892346" y="5593080"/>
            <a:ext cx="723275" cy="12649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endParaRPr lang="en-US" sz="35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 descr="পায়ের আঙু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029" y="1470827"/>
            <a:ext cx="2235942" cy="425162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AC013140-62E3-454F-9CFD-12EE0B54B8EE}"/>
              </a:ext>
            </a:extLst>
          </p:cNvPr>
          <p:cNvCxnSpPr>
            <a:cxnSpLocks/>
          </p:cNvCxnSpPr>
          <p:nvPr/>
        </p:nvCxnSpPr>
        <p:spPr>
          <a:xfrm flipV="1">
            <a:off x="3436986" y="4099560"/>
            <a:ext cx="1317894" cy="59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41ED6D4-AC4A-48C3-AC6D-BD552C7539AB}"/>
              </a:ext>
            </a:extLst>
          </p:cNvPr>
          <p:cNvSpPr txBox="1"/>
          <p:nvPr/>
        </p:nvSpPr>
        <p:spPr>
          <a:xfrm>
            <a:off x="4775448" y="3837829"/>
            <a:ext cx="8815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টার্সাল</a:t>
            </a:r>
            <a:endParaRPr lang="en-US" sz="2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C013140-62E3-454F-9CFD-12EE0B54B8EE}"/>
              </a:ext>
            </a:extLst>
          </p:cNvPr>
          <p:cNvCxnSpPr>
            <a:cxnSpLocks/>
          </p:cNvCxnSpPr>
          <p:nvPr/>
        </p:nvCxnSpPr>
        <p:spPr>
          <a:xfrm flipV="1">
            <a:off x="3787256" y="3505200"/>
            <a:ext cx="998104" cy="39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41ED6D4-AC4A-48C3-AC6D-BD552C7539AB}"/>
              </a:ext>
            </a:extLst>
          </p:cNvPr>
          <p:cNvSpPr txBox="1"/>
          <p:nvPr/>
        </p:nvSpPr>
        <p:spPr>
          <a:xfrm>
            <a:off x="4805677" y="3241470"/>
            <a:ext cx="13912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মেটাটার্সাল</a:t>
            </a:r>
            <a:endParaRPr lang="en-US" sz="2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41ED6D4-AC4A-48C3-AC6D-BD552C7539AB}"/>
              </a:ext>
            </a:extLst>
          </p:cNvPr>
          <p:cNvSpPr txBox="1"/>
          <p:nvPr/>
        </p:nvSpPr>
        <p:spPr>
          <a:xfrm>
            <a:off x="4423928" y="2062494"/>
            <a:ext cx="13912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ফ্যালাঞ্জেস</a:t>
            </a:r>
            <a:endParaRPr lang="en-US" sz="2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Google Shape;189;p27"/>
          <p:cNvSpPr txBox="1"/>
          <p:nvPr/>
        </p:nvSpPr>
        <p:spPr>
          <a:xfrm>
            <a:off x="6280837" y="2038701"/>
            <a:ext cx="4886229" cy="3282846"/>
          </a:xfrm>
          <a:prstGeom prst="rect">
            <a:avLst/>
          </a:prstGeom>
          <a:noFill/>
          <a:ln w="38100" cap="flat" cmpd="sng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4950" algn="ctr">
              <a:lnSpc>
                <a:spcPct val="90000"/>
              </a:lnSpc>
            </a:pPr>
            <a:r>
              <a:rPr lang="en-SG" sz="3500" b="1" u="sng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মেটাটার্সাল</a:t>
            </a:r>
            <a:endParaRPr lang="en-SG" sz="3500" b="1" u="sng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পায়ের পাতায় ৫টি সরু ও লম্বাটে অস্থি থাকে। এদেরকে মেটাটারসাল বলে। এদের দুই মাথা মোটা এবং মধ্যভাগ সরু, নলাকার ও লম্বাটে।</a:t>
            </a:r>
            <a:endParaRPr lang="en-US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Google Shape;189;p27"/>
          <p:cNvSpPr txBox="1"/>
          <p:nvPr/>
        </p:nvSpPr>
        <p:spPr>
          <a:xfrm>
            <a:off x="6265847" y="2031167"/>
            <a:ext cx="4886229" cy="3282846"/>
          </a:xfrm>
          <a:prstGeom prst="rect">
            <a:avLst/>
          </a:prstGeom>
          <a:noFill/>
          <a:ln w="38100" cap="flat" cmpd="sng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4950" algn="ctr">
              <a:lnSpc>
                <a:spcPct val="90000"/>
              </a:lnSpc>
            </a:pPr>
            <a:r>
              <a:rPr lang="en-SG" sz="3500" b="1" u="sng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ফ্যালাঞ্জেস</a:t>
            </a:r>
            <a:endParaRPr lang="en-SG" sz="3500" b="1" u="sng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আঙুলের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অস্থিগুলোকে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ফ্যালাঞ্জেস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বৃদ্ধাঙ্গুলে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আঙুলে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১৪টি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ফ্যালাঞ্জেস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4" grpId="0"/>
      <p:bldP spid="26" grpId="0"/>
      <p:bldP spid="27" grpId="0"/>
      <p:bldP spid="31" grpId="0" animBg="1"/>
      <p:bldP spid="31" grpId="1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19389" y="683525"/>
            <a:ext cx="3935661" cy="104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sz="55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5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53791" y="1948720"/>
            <a:ext cx="5489619" cy="3747541"/>
          </a:xfrm>
          <a:prstGeom prst="rect">
            <a:avLst/>
          </a:prstGeom>
          <a:ln>
            <a:noFill/>
          </a:ln>
          <a:effectLst>
            <a:glow rad="101600">
              <a:schemeClr val="tx2">
                <a:lumMod val="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0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শাহাদৎ হোসেন</a:t>
            </a:r>
          </a:p>
          <a:p>
            <a:pPr>
              <a:spcBef>
                <a:spcPts val="0"/>
              </a:spcBef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কলেজ,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বিশ্বনাথ, সিলেট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+৮৮০১৭১২-৪৫৫৫০০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shahadot</a:t>
            </a:r>
            <a:r>
              <a:rPr lang="bn-I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syl@gmail.com</a:t>
            </a:r>
            <a:endParaRPr lang="bn-BD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ohammed Shahadot Huss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899" y="2164079"/>
            <a:ext cx="2788779" cy="341375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18816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890514" y="1751315"/>
            <a:ext cx="10801815" cy="3033388"/>
            <a:chOff x="1400175" y="591615"/>
            <a:chExt cx="10119755" cy="3033388"/>
          </a:xfrm>
        </p:grpSpPr>
        <p:sp>
          <p:nvSpPr>
            <p:cNvPr id="3" name="Rectangle 2"/>
            <p:cNvSpPr/>
            <p:nvPr/>
          </p:nvSpPr>
          <p:spPr>
            <a:xfrm>
              <a:off x="2958300" y="1788268"/>
              <a:ext cx="8561630" cy="705549"/>
            </a:xfrm>
            <a:prstGeom prst="rect">
              <a:avLst/>
            </a:prstGeom>
            <a:ln w="38100" cmpd="thickThin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11179" y="1814997"/>
              <a:ext cx="855257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 algn="ctr">
                <a:buClr>
                  <a:schemeClr val="dk1"/>
                </a:buClr>
                <a:buSzPts val="3200"/>
              </a:pPr>
              <a:r>
                <a:rPr lang="as-IN" sz="3800" b="1" dirty="0" smtClean="0">
                  <a:solidFill>
                    <a:srgbClr val="006600"/>
                  </a:solidFill>
                  <a:latin typeface="NikoshBAN" pitchFamily="2" charset="0"/>
                  <a:ea typeface="Arial"/>
                  <a:cs typeface="NikoshBAN" pitchFamily="2" charset="0"/>
                  <a:sym typeface="Arial"/>
                </a:rPr>
                <a:t>একজন বিভিন্ন অ</a:t>
              </a:r>
              <a:r>
                <a:rPr lang="en-SG" sz="3800" b="1" dirty="0" err="1" smtClean="0">
                  <a:solidFill>
                    <a:srgbClr val="006600"/>
                  </a:solidFill>
                  <a:latin typeface="NikoshBAN" pitchFamily="2" charset="0"/>
                  <a:ea typeface="Arial"/>
                  <a:cs typeface="NikoshBAN" pitchFamily="2" charset="0"/>
                  <a:sym typeface="Arial"/>
                </a:rPr>
                <a:t>স্থি</a:t>
              </a:r>
              <a:r>
                <a:rPr lang="en-SG" sz="3800" b="1" dirty="0" smtClean="0">
                  <a:solidFill>
                    <a:srgbClr val="006600"/>
                  </a:solidFill>
                  <a:latin typeface="NikoshBAN" pitchFamily="2" charset="0"/>
                  <a:ea typeface="Arial"/>
                  <a:cs typeface="NikoshBAN" pitchFamily="2" charset="0"/>
                  <a:sym typeface="Arial"/>
                </a:rPr>
                <a:t> </a:t>
              </a:r>
              <a:r>
                <a:rPr lang="en-SG" sz="3800" b="1" dirty="0" err="1" smtClean="0">
                  <a:solidFill>
                    <a:srgbClr val="006600"/>
                  </a:solidFill>
                  <a:latin typeface="NikoshBAN" pitchFamily="2" charset="0"/>
                  <a:ea typeface="Arial"/>
                  <a:cs typeface="NikoshBAN" pitchFamily="2" charset="0"/>
                  <a:sym typeface="Arial"/>
                </a:rPr>
                <a:t>দেখাবে</a:t>
              </a:r>
              <a:r>
                <a:rPr lang="en-SG" sz="3800" b="1" dirty="0" smtClean="0">
                  <a:solidFill>
                    <a:srgbClr val="006600"/>
                  </a:solidFill>
                  <a:latin typeface="NikoshBAN" pitchFamily="2" charset="0"/>
                  <a:ea typeface="Arial"/>
                  <a:cs typeface="NikoshBAN" pitchFamily="2" charset="0"/>
                  <a:sym typeface="Arial"/>
                </a:rPr>
                <a:t> </a:t>
              </a:r>
              <a:r>
                <a:rPr lang="en-SG" sz="3800" b="1" dirty="0" err="1" smtClean="0">
                  <a:solidFill>
                    <a:srgbClr val="006600"/>
                  </a:solidFill>
                  <a:latin typeface="NikoshBAN" pitchFamily="2" charset="0"/>
                  <a:ea typeface="Arial"/>
                  <a:cs typeface="NikoshBAN" pitchFamily="2" charset="0"/>
                  <a:sym typeface="Arial"/>
                </a:rPr>
                <a:t>আর</a:t>
              </a:r>
              <a:r>
                <a:rPr lang="as-IN" sz="3800" b="1" dirty="0" smtClean="0">
                  <a:solidFill>
                    <a:srgbClr val="006600"/>
                  </a:solidFill>
                  <a:latin typeface="NikoshBAN" pitchFamily="2" charset="0"/>
                  <a:ea typeface="Arial"/>
                  <a:cs typeface="NikoshBAN" pitchFamily="2" charset="0"/>
                  <a:sym typeface="Arial"/>
                </a:rPr>
                <a:t> অন্যজন </a:t>
              </a:r>
              <a:r>
                <a:rPr lang="en-SG" sz="3800" b="1" dirty="0" err="1" smtClean="0">
                  <a:solidFill>
                    <a:srgbClr val="006600"/>
                  </a:solidFill>
                  <a:latin typeface="NikoshBAN" pitchFamily="2" charset="0"/>
                  <a:ea typeface="Arial"/>
                  <a:cs typeface="NikoshBAN" pitchFamily="2" charset="0"/>
                  <a:sym typeface="Arial"/>
                </a:rPr>
                <a:t>তা</a:t>
              </a:r>
              <a:r>
                <a:rPr lang="as-IN" sz="3800" b="1" dirty="0" smtClean="0">
                  <a:solidFill>
                    <a:srgbClr val="006600"/>
                  </a:solidFill>
                  <a:latin typeface="NikoshBAN" pitchFamily="2" charset="0"/>
                  <a:ea typeface="Arial"/>
                  <a:cs typeface="NikoshBAN" pitchFamily="2" charset="0"/>
                  <a:sym typeface="Arial"/>
                </a:rPr>
                <a:t>র নাম বলবে।</a:t>
              </a:r>
              <a:endParaRPr lang="as-IN" sz="3800" b="1" dirty="0">
                <a:solidFill>
                  <a:srgbClr val="00660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1900238" y="591615"/>
              <a:ext cx="720531" cy="3033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1400175" y="1274720"/>
              <a:ext cx="1700214" cy="16656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Notched Right Arrow 6"/>
            <p:cNvSpPr/>
            <p:nvPr/>
          </p:nvSpPr>
          <p:spPr>
            <a:xfrm rot="16200000">
              <a:off x="1431733" y="2268457"/>
              <a:ext cx="1618999" cy="1005842"/>
            </a:xfrm>
            <a:prstGeom prst="notched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1513687" y="1400867"/>
              <a:ext cx="1473189" cy="14266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1548035" y="1687842"/>
              <a:ext cx="1333114" cy="115877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2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4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-US" sz="4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38401" y="467458"/>
            <a:ext cx="8244840" cy="80976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কঙ্কালতন্ত্রের</a:t>
            </a:r>
            <a:r>
              <a:rPr kumimoji="0" lang="en-SG" sz="40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4000" b="1" i="0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1079293" y="1524000"/>
            <a:ext cx="10508104" cy="4801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9250" indent="-34925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9250" indent="-34925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সুরক্ষা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দেহগহ্বরে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মস্তিষ্ক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হৃদপিণ্ড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ফুসফুস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যকৃতকে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রক্ষাণাবেক্ষণ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9250" indent="-34925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লিগামেন্ট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টেনডন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অস্থিসন্ধি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9250" indent="-34925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ভারবহন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পেশিসমূহ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কঙ্কালের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9250" indent="-34925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শ্বাসপ্রশ্বাস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শ্রবণ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বক্ষপিঞ্জর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শ্বাসপ্রশ্বাস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কর্ণাস্থি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শ্রবণে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9250" indent="-34925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রক্তকণিকা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অস্থিমজ্জা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লোহিতকণিকা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9250" indent="-34925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রেটিক্যুলো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এন্ডোথেলিয়ালতন্ত্র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9250" indent="-34925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ফসফরাস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48433" y="1459440"/>
            <a:ext cx="8045278" cy="495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"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উপাঙ্গীয়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কঙ্কাল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175" algn="just">
              <a:lnSpc>
                <a:spcPct val="90000"/>
              </a:lnSpc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১২৬টি।</a:t>
            </a:r>
            <a:endParaRPr lang="bn-IN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175"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হিউমেরাসের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স্ক্যাপুলার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গহ্বরে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প্রবিষ্ট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23838" indent="-223838" algn="just">
              <a:lnSpc>
                <a:spcPct val="90000"/>
              </a:lnSpc>
            </a:pP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গ্লেনয়েড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গহ্বরে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175"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বড়ো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23838" indent="-223838" algn="just">
              <a:lnSpc>
                <a:spcPct val="90000"/>
              </a:lnSpc>
            </a:pP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ফিমার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indent="3175"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ফিমারের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শ্রোণিচক্রের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BD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23838" indent="-223838" algn="just">
              <a:lnSpc>
                <a:spcPct val="90000"/>
              </a:lnSpc>
            </a:pP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অ্যাসিটাবুলামে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indent="3175" algn="just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মানবদেহে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ফ্যালঞ্জেস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BD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175" algn="just">
              <a:lnSpc>
                <a:spcPct val="90000"/>
              </a:lnSpc>
              <a:buClr>
                <a:srgbClr val="C00000"/>
              </a:buClr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৫৬টি।</a:t>
            </a:r>
            <a:endParaRPr lang="en-US" sz="35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1326" y="417095"/>
            <a:ext cx="7267074" cy="78483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3343" y="1633197"/>
            <a:ext cx="11428907" cy="3033388"/>
            <a:chOff x="607899" y="1588227"/>
            <a:chExt cx="10956226" cy="3033388"/>
          </a:xfrm>
        </p:grpSpPr>
        <p:sp>
          <p:nvSpPr>
            <p:cNvPr id="9" name="Rectangle 8"/>
            <p:cNvSpPr/>
            <p:nvPr/>
          </p:nvSpPr>
          <p:spPr>
            <a:xfrm>
              <a:off x="2068672" y="2569029"/>
              <a:ext cx="9495453" cy="972457"/>
            </a:xfrm>
            <a:prstGeom prst="rect">
              <a:avLst/>
            </a:prstGeom>
            <a:ln w="15875" cmpd="thickThin"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1171927" y="1588227"/>
              <a:ext cx="734819" cy="30333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686152" y="2271332"/>
              <a:ext cx="1700214" cy="16656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Notched Right Arrow 11"/>
            <p:cNvSpPr/>
            <p:nvPr/>
          </p:nvSpPr>
          <p:spPr>
            <a:xfrm rot="16200000">
              <a:off x="703422" y="3265069"/>
              <a:ext cx="1618999" cy="1005842"/>
            </a:xfrm>
            <a:prstGeom prst="notched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799664" y="2397479"/>
              <a:ext cx="1473189" cy="14266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607899" y="2665039"/>
              <a:ext cx="1799565" cy="11621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5843FBDA-4030-4A72-A127-46D4C1E80BF2}"/>
                </a:ext>
              </a:extLst>
            </p:cNvPr>
            <p:cNvSpPr/>
            <p:nvPr/>
          </p:nvSpPr>
          <p:spPr>
            <a:xfrm>
              <a:off x="2395941" y="2713852"/>
              <a:ext cx="9125074" cy="677108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>
              <a:spAutoFit/>
            </a:bodyPr>
            <a:lstStyle/>
            <a:p>
              <a:pPr algn="ctr">
                <a:buFont typeface="Wingdings" pitchFamily="2" charset="2"/>
                <a:buChar char="v"/>
              </a:pPr>
              <a:r>
                <a:rPr lang="en-SG" sz="3800" b="1" dirty="0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800" dirty="0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উপাঙ্গীয় </a:t>
              </a:r>
              <a:r>
                <a:rPr lang="en-SG" sz="3800" dirty="0" err="1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কঙ্কালের</a:t>
              </a:r>
              <a:r>
                <a:rPr lang="bn-BD" sz="3800" dirty="0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অস্থিসমূহের নাম ও কাজ</a:t>
              </a:r>
              <a:r>
                <a:rPr lang="en-SG" sz="3800" dirty="0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800" dirty="0" err="1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লিখে</a:t>
              </a:r>
              <a:r>
                <a:rPr lang="en-SG" sz="3800" dirty="0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800" dirty="0" err="1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আনবে</a:t>
              </a:r>
              <a:r>
                <a:rPr lang="en-SG" sz="3800" dirty="0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14px-Bones_of_the_lower_limb_knee_and_foot_four_figures._Colour_Wellcome_V0007926-624x5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4484839"/>
            <a:ext cx="12191999" cy="2162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14000" b="1" dirty="0" err="1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SG" sz="140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40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4000" b="1" dirty="0">
              <a:ln w="28575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7682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090" y="237180"/>
            <a:ext cx="8825659" cy="1981200"/>
          </a:xfrm>
        </p:spPr>
        <p:txBody>
          <a:bodyPr>
            <a:normAutofit/>
          </a:bodyPr>
          <a:lstStyle/>
          <a:p>
            <a:pPr algn="ctr"/>
            <a:r>
              <a:rPr lang="bn-BD" sz="5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5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115082" y="2037809"/>
            <a:ext cx="6480347" cy="385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	</a:t>
            </a:r>
            <a:r>
              <a:rPr lang="en-US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	</a:t>
            </a:r>
            <a:r>
              <a:rPr lang="en-US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জীববিজ্ঞান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পত্র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	</a:t>
            </a:r>
            <a:r>
              <a:rPr lang="en-US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চলন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অঙ্গচালনা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 	</a:t>
            </a:r>
            <a:r>
              <a:rPr lang="en-US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২৫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bn-BD" sz="45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	</a:t>
            </a:r>
            <a:r>
              <a:rPr lang="en-US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৫0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20200823_213246.jpg"/>
          <p:cNvPicPr>
            <a:picLocks noChangeAspect="1"/>
          </p:cNvPicPr>
          <p:nvPr/>
        </p:nvPicPr>
        <p:blipFill>
          <a:blip r:embed="rId2" cstate="print"/>
          <a:srcRect t="1128"/>
          <a:stretch>
            <a:fillRect/>
          </a:stretch>
        </p:blipFill>
        <p:spPr>
          <a:xfrm>
            <a:off x="1060128" y="2136501"/>
            <a:ext cx="2667141" cy="3627193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17093" y="437993"/>
            <a:ext cx="11341769" cy="7848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5289" y="5024503"/>
            <a:ext cx="5358065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কঙ্কালতন্ত্র</a:t>
            </a:r>
            <a:r>
              <a:rPr lang="en-S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68645" y="5021447"/>
            <a:ext cx="5374107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S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কঙ্কাল</a:t>
            </a:r>
            <a:r>
              <a:rPr lang="en-S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686" y="5835777"/>
            <a:ext cx="10958285" cy="7848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উপাঙ্গীয়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কঙ্কাল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Appendicular</a:t>
            </a:r>
            <a:r>
              <a:rPr lang="en-SG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Skeleton</a:t>
            </a:r>
            <a:r>
              <a:rPr lang="en-SG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453488.png"/>
          <p:cNvPicPr>
            <a:picLocks noChangeAspect="1"/>
          </p:cNvPicPr>
          <p:nvPr/>
        </p:nvPicPr>
        <p:blipFill>
          <a:blip r:embed="rId2"/>
          <a:srcRect b="7745"/>
          <a:stretch>
            <a:fillRect/>
          </a:stretch>
        </p:blipFill>
        <p:spPr>
          <a:xfrm>
            <a:off x="681317" y="1257861"/>
            <a:ext cx="5317059" cy="3762375"/>
          </a:xfrm>
          <a:prstGeom prst="rect">
            <a:avLst/>
          </a:prstGeom>
        </p:spPr>
      </p:pic>
      <p:pic>
        <p:nvPicPr>
          <p:cNvPr id="28" name="Picture 27" descr="human-skeleton-system-appendicular-skeleton-anatomy-WA6MC8.jpg"/>
          <p:cNvPicPr>
            <a:picLocks noChangeAspect="1"/>
          </p:cNvPicPr>
          <p:nvPr/>
        </p:nvPicPr>
        <p:blipFill>
          <a:blip r:embed="rId3" cstate="print"/>
          <a:srcRect t="3399" b="12157"/>
          <a:stretch>
            <a:fillRect/>
          </a:stretch>
        </p:blipFill>
        <p:spPr>
          <a:xfrm>
            <a:off x="6735011" y="1263197"/>
            <a:ext cx="4202560" cy="368532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86355" y="442670"/>
            <a:ext cx="3140419" cy="735943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pPr algn="ctr"/>
            <a:r>
              <a:rPr lang="en-SG" sz="5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SG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3082" y="5979883"/>
            <a:ext cx="6370820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কঙ্কালতন্ত্র</a:t>
            </a:r>
            <a:r>
              <a:rPr lang="en-SG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SG" sz="4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উপাঙ্গীয়</a:t>
            </a:r>
            <a:r>
              <a:rPr lang="en-SG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কঙ্কাল</a:t>
            </a:r>
            <a:endParaRPr lang="en-US" sz="4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2345.jpg"/>
          <p:cNvPicPr>
            <a:picLocks noChangeAspect="1"/>
          </p:cNvPicPr>
          <p:nvPr/>
        </p:nvPicPr>
        <p:blipFill>
          <a:blip r:embed="rId2"/>
          <a:srcRect l="5581" t="2729" r="7287" b="2870"/>
          <a:stretch>
            <a:fillRect/>
          </a:stretch>
        </p:blipFill>
        <p:spPr>
          <a:xfrm>
            <a:off x="1004046" y="1255058"/>
            <a:ext cx="10076330" cy="4643718"/>
          </a:xfrm>
          <a:prstGeom prst="rect">
            <a:avLst/>
          </a:prstGeom>
          <a:ln w="38100">
            <a:solidFill>
              <a:srgbClr val="FF3399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45150" y="1337846"/>
            <a:ext cx="11825176" cy="4434839"/>
            <a:chOff x="172860" y="1424930"/>
            <a:chExt cx="11685764" cy="4434839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B225AB4E-9EB4-4B0D-8B51-99C33E5CE775}"/>
                </a:ext>
              </a:extLst>
            </p:cNvPr>
            <p:cNvSpPr/>
            <p:nvPr/>
          </p:nvSpPr>
          <p:spPr>
            <a:xfrm>
              <a:off x="1782127" y="1440697"/>
              <a:ext cx="10076497" cy="4418647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937525" y="1424930"/>
              <a:ext cx="816466" cy="443483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285750" y="2559254"/>
              <a:ext cx="2089787" cy="20135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Notched Right Arrow 12"/>
            <p:cNvSpPr/>
            <p:nvPr/>
          </p:nvSpPr>
          <p:spPr>
            <a:xfrm rot="16200000">
              <a:off x="277092" y="3566067"/>
              <a:ext cx="2117588" cy="1528761"/>
            </a:xfrm>
            <a:prstGeom prst="notched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FF2F21DA-04F9-4CAF-8758-9852D1F9674E}"/>
                </a:ext>
              </a:extLst>
            </p:cNvPr>
            <p:cNvSpPr/>
            <p:nvPr/>
          </p:nvSpPr>
          <p:spPr>
            <a:xfrm>
              <a:off x="426489" y="2713439"/>
              <a:ext cx="1786189" cy="170838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1F8E02A4-19AA-491A-8B8E-198490D326B3}"/>
                </a:ext>
              </a:extLst>
            </p:cNvPr>
            <p:cNvSpPr/>
            <p:nvPr/>
          </p:nvSpPr>
          <p:spPr>
            <a:xfrm>
              <a:off x="172860" y="2988587"/>
              <a:ext cx="230417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bn-BD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bn-BD" sz="6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185009" y="2621877"/>
              <a:ext cx="756788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dirty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১.</a:t>
              </a:r>
              <a:r>
                <a:rPr lang="bn-BD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6990" y="3321151"/>
              <a:ext cx="726756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173816" y="4066728"/>
              <a:ext cx="767981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4000" b="1" dirty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2853978" y="2403091"/>
              <a:ext cx="11226" cy="3246984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2811876" y="1762251"/>
              <a:ext cx="8876858" cy="2987678"/>
              <a:chOff x="1985250" y="1632988"/>
              <a:chExt cx="9002968" cy="298767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85250" y="1632988"/>
                <a:ext cx="49621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4000" b="1" u="sng" dirty="0" smtClean="0">
                    <a:ln w="0"/>
                    <a:solidFill>
                      <a:srgbClr val="0066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এই পাঠ শেষে শিক্ষার্থীরা</a:t>
                </a:r>
                <a:r>
                  <a:rPr lang="en-US" sz="4000" b="1" dirty="0" smtClean="0">
                    <a:ln w="0"/>
                    <a:solidFill>
                      <a:srgbClr val="0066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..</a:t>
                </a:r>
                <a:r>
                  <a:rPr lang="bn-IN" sz="4000" b="1" dirty="0" smtClean="0">
                    <a:ln w="0"/>
                    <a:solidFill>
                      <a:srgbClr val="0066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endParaRPr lang="en-US" sz="4000" b="1" dirty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2030186" y="2476828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উপাঙ্গীয়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কঙ্কালতন্ত্রের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বিভিন্ন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অংশের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বর্ণনা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  <a:endParaRPr lang="en-US" sz="3500" b="1" dirty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030186" y="3196356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উপাঙ্গীয়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কঙ্কালের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বিভিন্ন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অংশের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বর্ণনা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  <a:endParaRPr lang="en-US" sz="3500" b="1" dirty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030186" y="3914931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কঙ্কালতন্ত্রের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বর্ণনা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500" b="1" dirty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647099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xiel-skeleton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096126" y="2326104"/>
            <a:ext cx="2051512" cy="2612357"/>
          </a:xfrm>
          <a:prstGeom prst="rect">
            <a:avLst/>
          </a:prstGeom>
        </p:spPr>
      </p:pic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xmlns="" id="{7E3AC4BD-CA14-4F88-8D58-88A4F9FC87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46282851"/>
              </p:ext>
            </p:extLst>
          </p:nvPr>
        </p:nvGraphicFramePr>
        <p:xfrm>
          <a:off x="93305" y="111966"/>
          <a:ext cx="11961845" cy="6624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91CC09A-6A9B-463C-88E6-F9440B899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graphicEl>
                                              <a:dgm id="{591CC09A-6A9B-463C-88E6-F9440B8998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A6E80FC6-C683-41E0-A7F0-F18DC3893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graphicEl>
                                              <a:dgm id="{A6E80FC6-C683-41E0-A7F0-F18DC38937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C06E22B0-C141-46DB-8F95-C19267F2F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>
                                            <p:graphicEl>
                                              <a:dgm id="{C06E22B0-C141-46DB-8F95-C19267F2F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3990F23-1490-4058-BAE2-DD745BEE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>
                                            <p:graphicEl>
                                              <a:dgm id="{23990F23-1490-4058-BAE2-DD745BEED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C8CD0176-6D08-434D-95D8-4A01DC3C5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graphicEl>
                                              <a:dgm id="{C8CD0176-6D08-434D-95D8-4A01DC3C53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97A1A60-DC09-4142-BC02-F3BEB989A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graphicEl>
                                              <a:dgm id="{997A1A60-DC09-4142-BC02-F3BEB989A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7208D4A-0E26-48B1-8B25-48B806C89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graphicEl>
                                              <a:dgm id="{F7208D4A-0E26-48B1-8B25-48B806C89B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6540505-CF0A-4629-B3A4-C10AD0930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>
                                            <p:graphicEl>
                                              <a:dgm id="{36540505-CF0A-4629-B3A4-C10AD0930A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B4C1E299-38C5-4285-B0E9-ACA1F2DD0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>
                                            <p:graphicEl>
                                              <a:dgm id="{B4C1E299-38C5-4285-B0E9-ACA1F2DD0C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1F9C2D8-E60E-46C7-BCAD-8AD753BCB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>
                                            <p:graphicEl>
                                              <a:dgm id="{31F9C2D8-E60E-46C7-BCAD-8AD753BCB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635307B-AACA-4351-86FD-AF50BFA19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graphicEl>
                                              <a:dgm id="{5635307B-AACA-4351-86FD-AF50BFA19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F41268C-F9C7-4DB3-98B5-3DC05B06D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graphicEl>
                                              <a:dgm id="{9F41268C-F9C7-4DB3-98B5-3DC05B06D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AA46232-BB38-4825-AB3E-4D680FC03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graphicEl>
                                              <a:dgm id="{3AA46232-BB38-4825-AB3E-4D680FC03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EEDF81A-CE06-4082-B843-5DB1FB6AE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>
                                            <p:graphicEl>
                                              <a:dgm id="{3EEDF81A-CE06-4082-B843-5DB1FB6AEB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EBDEFB0-7B11-46A8-8A6C-19A319F50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>
                                            <p:graphicEl>
                                              <a:dgm id="{5EBDEFB0-7B11-46A8-8A6C-19A319F50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43B85679-3B61-4B33-974D-84E14A2B4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>
                                            <p:graphicEl>
                                              <a:dgm id="{43B85679-3B61-4B33-974D-84E14A2B4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157312D-E688-4BAD-8B6D-217A1C6B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>
                                            <p:graphicEl>
                                              <a:dgm id="{3157312D-E688-4BAD-8B6D-217A1C6B8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F30D653-8B11-4F4C-A965-85E7AD289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>
                                            <p:graphicEl>
                                              <a:dgm id="{9F30D653-8B11-4F4C-A965-85E7AD289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A0D0FEC-0BB2-4192-9A58-3FF30B78E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>
                                            <p:graphicEl>
                                              <a:dgm id="{EA0D0FEC-0BB2-4192-9A58-3FF30B78EB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C80B163B-CC8B-494E-BD9D-BD2D45369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>
                                            <p:graphicEl>
                                              <a:dgm id="{C80B163B-CC8B-494E-BD9D-BD2D453698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E853B84-CDE7-4960-ABC6-6D39E3601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>
                                            <p:graphicEl>
                                              <a:dgm id="{3E853B84-CDE7-4960-ABC6-6D39E3601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A2D5A857-B816-4665-AE33-92922322E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>
                                            <p:graphicEl>
                                              <a:dgm id="{A2D5A857-B816-4665-AE33-92922322E5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7BEA8898-49FB-4E97-B073-16EDE0AF1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>
                                            <p:graphicEl>
                                              <a:dgm id="{7BEA8898-49FB-4E97-B073-16EDE0AF19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31701E6-4CA7-4BEF-90EB-EDDE4B999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>
                                            <p:graphicEl>
                                              <a:dgm id="{F31701E6-4CA7-4BEF-90EB-EDDE4B999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F4DF40E-18B2-4F8D-B0D0-FC281EDF5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>
                                            <p:graphicEl>
                                              <a:dgm id="{2F4DF40E-18B2-4F8D-B0D0-FC281EDF52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93583" y="467458"/>
            <a:ext cx="9022044" cy="80976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উপাঙ্গীয়</a:t>
            </a:r>
            <a:r>
              <a:rPr kumimoji="0" lang="en-SG" sz="40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40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কঙ্কাল</a:t>
            </a:r>
            <a:r>
              <a:rPr kumimoji="0" lang="en-SG" sz="40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36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kumimoji="0" lang="en-SG" sz="36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Appendicular</a:t>
            </a:r>
            <a:r>
              <a:rPr kumimoji="0" lang="en-SG" sz="36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Skeleton)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617693" y="1524001"/>
            <a:ext cx="8801453" cy="2425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বক্ষ অস্থিচক্র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একজোড়া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ঊর্ধ্ববাহু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অগ্রপদ বা হাত, একজোড়া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নিম্নবাহু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পশ্চাৎপদ বা পা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শ্রোণিচক্র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 </a:t>
            </a:r>
            <a:r>
              <a:rPr lang="bn-BD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উপাঙ্গীয় কঙ্কাল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গঠিত।</a:t>
            </a:r>
            <a:endParaRPr lang="en-US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1024px-Appendicular_skeleton_-_posterior_view.png"/>
          <p:cNvPicPr>
            <a:picLocks noChangeAspect="1"/>
          </p:cNvPicPr>
          <p:nvPr/>
        </p:nvPicPr>
        <p:blipFill>
          <a:blip r:embed="rId3"/>
          <a:srcRect l="31176" r="31438"/>
          <a:stretch>
            <a:fillRect/>
          </a:stretch>
        </p:blipFill>
        <p:spPr>
          <a:xfrm>
            <a:off x="0" y="0"/>
            <a:ext cx="2563906" cy="6858000"/>
          </a:xfrm>
          <a:prstGeom prst="rect">
            <a:avLst/>
          </a:prstGeom>
        </p:spPr>
      </p:pic>
      <p:pic>
        <p:nvPicPr>
          <p:cNvPr id="16" name="Picture 15" descr="হাত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652" y="3172612"/>
            <a:ext cx="1791208" cy="3667459"/>
          </a:xfrm>
          <a:prstGeom prst="rect">
            <a:avLst/>
          </a:prstGeom>
          <a:ln>
            <a:noFill/>
          </a:ln>
        </p:spPr>
      </p:pic>
      <p:pic>
        <p:nvPicPr>
          <p:cNvPr id="17" name="Picture 16" descr="হাত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032375" y="3165758"/>
            <a:ext cx="1775014" cy="3674313"/>
          </a:xfrm>
          <a:prstGeom prst="rect">
            <a:avLst/>
          </a:prstGeom>
          <a:ln>
            <a:noFill/>
          </a:ln>
        </p:spPr>
      </p:pic>
      <p:pic>
        <p:nvPicPr>
          <p:cNvPr id="20" name="Picture 19" descr="দুই পা.jpg"/>
          <p:cNvPicPr>
            <a:picLocks noChangeAspect="1"/>
          </p:cNvPicPr>
          <p:nvPr/>
        </p:nvPicPr>
        <p:blipFill>
          <a:blip r:embed="rId5" cstate="print"/>
          <a:srcRect l="25122" r="32457" b="3268"/>
          <a:stretch>
            <a:fillRect/>
          </a:stretch>
        </p:blipFill>
        <p:spPr>
          <a:xfrm>
            <a:off x="6376959" y="3200400"/>
            <a:ext cx="1314759" cy="36576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995444" y="881895"/>
            <a:ext cx="10262173" cy="3033388"/>
            <a:chOff x="1400175" y="591615"/>
            <a:chExt cx="9614188" cy="3033388"/>
          </a:xfrm>
        </p:grpSpPr>
        <p:sp>
          <p:nvSpPr>
            <p:cNvPr id="9" name="Rectangle 8"/>
            <p:cNvSpPr/>
            <p:nvPr/>
          </p:nvSpPr>
          <p:spPr>
            <a:xfrm>
              <a:off x="2958300" y="1788268"/>
              <a:ext cx="8056063" cy="705549"/>
            </a:xfrm>
            <a:prstGeom prst="rect">
              <a:avLst/>
            </a:prstGeom>
            <a:ln w="38100" cmpd="thickThin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87019" y="1814997"/>
              <a:ext cx="8227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v"/>
              </a:pPr>
              <a:r>
                <a:rPr lang="en-SG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উপাঙ্গীয়</a:t>
              </a:r>
              <a:r>
                <a:rPr lang="en-SG" sz="35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কঙ্কাল</a:t>
              </a:r>
              <a:r>
                <a:rPr lang="en-SG" sz="35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SG" sz="35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SG" sz="35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নিয়ে</a:t>
              </a:r>
              <a:r>
                <a:rPr lang="en-SG" sz="35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গঠিত</a:t>
              </a:r>
              <a:r>
                <a:rPr lang="en-SG" sz="35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SG" sz="35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en-US" sz="3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1900238" y="591615"/>
              <a:ext cx="720531" cy="3033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1400175" y="1274720"/>
              <a:ext cx="1700214" cy="16656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Notched Right Arrow 12"/>
            <p:cNvSpPr/>
            <p:nvPr/>
          </p:nvSpPr>
          <p:spPr>
            <a:xfrm rot="16200000">
              <a:off x="1431733" y="2268457"/>
              <a:ext cx="1618999" cy="1005842"/>
            </a:xfrm>
            <a:prstGeom prst="notched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1513687" y="1400867"/>
              <a:ext cx="1473189" cy="14266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1548035" y="1567922"/>
              <a:ext cx="1333114" cy="12095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563906" y="3088095"/>
            <a:ext cx="8670152" cy="1546577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marL="115888" lvl="0" indent="-3175" algn="just">
              <a:lnSpc>
                <a:spcPct val="90000"/>
              </a:lnSpc>
            </a:pP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বক্ষ অস্থিচক্র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Pectoral Girdle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একজোড়া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ঊর্ধ্ববাহু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হাত, একজোড়া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নিম্নবাহু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পা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শ্রোণিচক্র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Pelvic Girdle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উপাঙ্গীয়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কঙ্কাল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গঠিত।</a:t>
            </a:r>
            <a:endParaRPr lang="en-SG" sz="3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8121</TotalTime>
  <Words>1168</Words>
  <Application>Microsoft Office PowerPoint</Application>
  <PresentationFormat>Custom</PresentationFormat>
  <Paragraphs>142</Paragraphs>
  <Slides>24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স্বাগতম</vt:lpstr>
      <vt:lpstr>Slide 2</vt:lpstr>
      <vt:lpstr>পাঠ পরিচিতি</vt:lpstr>
      <vt:lpstr>Slide 4</vt:lpstr>
      <vt:lpstr>আজকের পাঠ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HP</cp:lastModifiedBy>
  <cp:revision>1170</cp:revision>
  <dcterms:created xsi:type="dcterms:W3CDTF">2017-05-02T02:18:13Z</dcterms:created>
  <dcterms:modified xsi:type="dcterms:W3CDTF">2021-05-25T12:06:35Z</dcterms:modified>
</cp:coreProperties>
</file>