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3"/>
  </p:notesMasterIdLst>
  <p:sldIdLst>
    <p:sldId id="315" r:id="rId2"/>
    <p:sldId id="313" r:id="rId3"/>
    <p:sldId id="259" r:id="rId4"/>
    <p:sldId id="305" r:id="rId5"/>
    <p:sldId id="323" r:id="rId6"/>
    <p:sldId id="260" r:id="rId7"/>
    <p:sldId id="264" r:id="rId8"/>
    <p:sldId id="308" r:id="rId9"/>
    <p:sldId id="304" r:id="rId10"/>
    <p:sldId id="324" r:id="rId11"/>
    <p:sldId id="316" r:id="rId12"/>
    <p:sldId id="286" r:id="rId13"/>
    <p:sldId id="317" r:id="rId14"/>
    <p:sldId id="309" r:id="rId15"/>
    <p:sldId id="283" r:id="rId16"/>
    <p:sldId id="284" r:id="rId17"/>
    <p:sldId id="322" r:id="rId18"/>
    <p:sldId id="265" r:id="rId19"/>
    <p:sldId id="266" r:id="rId20"/>
    <p:sldId id="267" r:id="rId21"/>
    <p:sldId id="3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75DC5-5285-4172-A62E-5D2B3E8B413F}" type="datetimeFigureOut">
              <a:rPr lang="en-AU" smtClean="0"/>
              <a:pPr/>
              <a:t>24/05/2021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CFAC-5BCC-483E-A5DE-400E5912F4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5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pages/%E0%A6%A4%E0%A7%8B%E0%A6%AE%E0%A6%B0%E0%A6%BE-%E0%A6%B8%E0%A6%BE%E0%A6%B2%E0%A6%BE%E0%A6%A4-%E0%A6%95%E0%A6%BE%E0%A7%9F%E0%A7%87%E0%A6%AE-%E0%A6%95%E0%A6%B0-%E0%A6%93-%E0%A6%AF%E0%A6%BE%E0%A6%95%E0%A6%BE%E0%A6%A4-%E0%A6%A6%E0%A6%BE%E0%A6%93-%E0%A6%8F%E0%A6%AC%E0%A6%82-%E0%A6%B0%E0%A7%81%E0%A6%95%E0%A7%81%E0%A6%95%E0%A6%BE%E0%A6%B0%E0%A7%80%E0%A6%A6%E0%A7%87%E0%A6%B0-%E0%A6%B8%E0%A6%BE%E0%A6%A5%E0%A7%87-%E0%A6%B0%E0%A7%81%E0%A6%95%E0%A7%81-%E0%A6%95%E0%A6%B0%E0%A6%B8%E0%A7%82%E0%A6%B0%E0%A6%BE-%E0%A6%86%E0%A6%B2-%E0%A6%AC%E0%A6%BE%E0%A6%95%E0%A6%BE%E0%A6%B0%E0%A6%BE%E0%A6%86%E0%A7%9F%E0%A6%BE%E0%A6%A4%E0%A6%BE%E0%A6%82%E0%A6%B6-%E0%A7%AA%E0%A7%A9/24856415866183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b="1" dirty="0" smtClean="0">
                <a:hlinkClick r:id="rId3"/>
              </a:rPr>
              <a:t>"তোমরা সালাত কায়েম কর ও যাকাত দাও</a:t>
            </a:r>
            <a:r>
              <a:rPr lang="bn-BD" sz="1200" b="1" dirty="0" smtClean="0"/>
              <a:t>” (সুরা আন-নুর, আয়াত ৫৬)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9CFAC-5BCC-483E-A5DE-400E5912F40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8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6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2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3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6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4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2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4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3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620000" cy="1143000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510208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6324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239000" cy="1523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24000" y="3962400"/>
            <a:ext cx="5562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অধিবাসিদের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আধিপতি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33400"/>
            <a:ext cx="5715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27790"/>
            <a:ext cx="3733800" cy="3784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428992"/>
            <a:ext cx="556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533400"/>
            <a:ext cx="5715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95" y="1828800"/>
            <a:ext cx="4401410" cy="2928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5181600"/>
            <a:ext cx="2514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4700" y="5257800"/>
            <a:ext cx="2438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19275"/>
            <a:ext cx="4189849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533400"/>
            <a:ext cx="5715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819276"/>
            <a:ext cx="353544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33400"/>
            <a:ext cx="5715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331029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556000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0800" y="5107394"/>
            <a:ext cx="3352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গাছালির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0215" y="4953000"/>
            <a:ext cx="421519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অনাহারি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8973"/>
            <a:ext cx="409061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36102"/>
            <a:ext cx="3747483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4724400"/>
            <a:ext cx="6172200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রখাও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সাওয়াবের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96" y="1447800"/>
            <a:ext cx="5331807" cy="30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25795"/>
            <a:ext cx="457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ইবাদাত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42314"/>
            <a:ext cx="6858000" cy="1200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67200" y="1646397"/>
            <a:ext cx="42151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2190" y="4735599"/>
            <a:ext cx="54102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দয়াশীলদের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713" y="5009881"/>
            <a:ext cx="516603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3434D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r-SA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819400" y="456888"/>
            <a:ext cx="3054662" cy="990600"/>
          </a:xfrm>
          <a:prstGeom prst="verticalScroll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14" y="1790856"/>
            <a:ext cx="4350372" cy="289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533400"/>
            <a:ext cx="152157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3598" y="2621351"/>
            <a:ext cx="1813317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খ।পশু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3010" y="2621351"/>
            <a:ext cx="176359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3598" y="4196366"/>
            <a:ext cx="200247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3010" y="4225343"/>
            <a:ext cx="195919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পালা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3010" y="1492922"/>
            <a:ext cx="412579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আলাহর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পরিজন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624948" y="4001514"/>
            <a:ext cx="1257300" cy="103603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50" y="381000"/>
            <a:ext cx="2213950" cy="2698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Horizontal Scroll 13"/>
          <p:cNvSpPr/>
          <p:nvPr/>
        </p:nvSpPr>
        <p:spPr>
          <a:xfrm>
            <a:off x="1004372" y="1000836"/>
            <a:ext cx="3415228" cy="1219200"/>
          </a:xfrm>
          <a:prstGeom prst="horizontalScroll">
            <a:avLst>
              <a:gd name="adj" fmla="val 25000"/>
            </a:avLst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95" y="2823693"/>
            <a:ext cx="4142344" cy="3354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মাহবুবুল আলাম </a:t>
            </a:r>
          </a:p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সহকারি শিক্ষক </a:t>
            </a:r>
          </a:p>
          <a:p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কাসিম আলী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 উচ্চ বিদ্যালয়,ফেঞ্চুগঞ্জ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E-mail: 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malam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76t@gmail.com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Mobile No. 01716-968656</a:t>
            </a:r>
            <a:r>
              <a:rPr lang="bn-BD" sz="2800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 </a:t>
            </a:r>
            <a:endParaRPr lang="bn-BD" sz="28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84338" y="3623913"/>
            <a:ext cx="4102462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অধ্যায়-৪র্থ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,পাঠ-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০৪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পিরিয়ডঃ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৪র্থ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মিঃ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4858555" y="2823693"/>
            <a:ext cx="1999445" cy="80022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2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44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4648200"/>
            <a:ext cx="5257800" cy="14465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2286000" y="609600"/>
            <a:ext cx="4572000" cy="1520952"/>
          </a:xfrm>
          <a:prstGeom prst="ellipseRibbon2">
            <a:avLst>
              <a:gd name="adj1" fmla="val 47909"/>
              <a:gd name="adj2" fmla="val 50000"/>
              <a:gd name="adj3" fmla="val 12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56118"/>
            <a:ext cx="3596292" cy="256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748" y="685800"/>
            <a:ext cx="4567435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@A 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04123">
            <a:off x="2085235" y="2150855"/>
            <a:ext cx="5692459" cy="3408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64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9144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500151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43200" y="9144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828800"/>
            <a:ext cx="62230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14400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4" y="1752600"/>
            <a:ext cx="51815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609600"/>
            <a:ext cx="611369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164825" cy="335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79248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2286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885" y="2971800"/>
            <a:ext cx="6858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914400"/>
            <a:ext cx="556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791200" cy="3260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1982</TotalTime>
  <Words>319</Words>
  <Application>Microsoft Office PowerPoint</Application>
  <PresentationFormat>On-screen Show (4:3)</PresentationFormat>
  <Paragraphs>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mahbub alam</cp:lastModifiedBy>
  <cp:revision>482</cp:revision>
  <dcterms:created xsi:type="dcterms:W3CDTF">2006-08-16T00:00:00Z</dcterms:created>
  <dcterms:modified xsi:type="dcterms:W3CDTF">2021-05-24T10:49:55Z</dcterms:modified>
</cp:coreProperties>
</file>