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315" r:id="rId2"/>
    <p:sldId id="313" r:id="rId3"/>
    <p:sldId id="259" r:id="rId4"/>
    <p:sldId id="305" r:id="rId5"/>
    <p:sldId id="260" r:id="rId6"/>
    <p:sldId id="264" r:id="rId7"/>
    <p:sldId id="308" r:id="rId8"/>
    <p:sldId id="304" r:id="rId9"/>
    <p:sldId id="316" r:id="rId10"/>
    <p:sldId id="317" r:id="rId11"/>
    <p:sldId id="318" r:id="rId12"/>
    <p:sldId id="286" r:id="rId13"/>
    <p:sldId id="309" r:id="rId14"/>
    <p:sldId id="283" r:id="rId15"/>
    <p:sldId id="284" r:id="rId16"/>
    <p:sldId id="321" r:id="rId17"/>
    <p:sldId id="265" r:id="rId18"/>
    <p:sldId id="266" r:id="rId19"/>
    <p:sldId id="267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75DC5-5285-4172-A62E-5D2B3E8B413F}" type="datetimeFigureOut">
              <a:rPr lang="en-AU" smtClean="0"/>
              <a:pPr/>
              <a:t>25/05/2021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CFAC-5BCC-483E-A5DE-400E5912F4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55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pages/%E0%A6%A4%E0%A7%8B%E0%A6%AE%E0%A6%B0%E0%A6%BE-%E0%A6%B8%E0%A6%BE%E0%A6%B2%E0%A6%BE%E0%A6%A4-%E0%A6%95%E0%A6%BE%E0%A7%9F%E0%A7%87%E0%A6%AE-%E0%A6%95%E0%A6%B0-%E0%A6%93-%E0%A6%AF%E0%A6%BE%E0%A6%95%E0%A6%BE%E0%A6%A4-%E0%A6%A6%E0%A6%BE%E0%A6%93-%E0%A6%8F%E0%A6%AC%E0%A6%82-%E0%A6%B0%E0%A7%81%E0%A6%95%E0%A7%81%E0%A6%95%E0%A6%BE%E0%A6%B0%E0%A7%80%E0%A6%A6%E0%A7%87%E0%A6%B0-%E0%A6%B8%E0%A6%BE%E0%A6%A5%E0%A7%87-%E0%A6%B0%E0%A7%81%E0%A6%95%E0%A7%81-%E0%A6%95%E0%A6%B0%E0%A6%B8%E0%A7%82%E0%A6%B0%E0%A6%BE-%E0%A6%86%E0%A6%B2-%E0%A6%AC%E0%A6%BE%E0%A6%95%E0%A6%BE%E0%A6%B0%E0%A6%BE%E0%A6%86%E0%A7%9F%E0%A6%BE%E0%A6%A4%E0%A6%BE%E0%A6%82%E0%A6%B6-%E0%A7%AA%E0%A7%A9/24856415866183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b="1" dirty="0" smtClean="0">
                <a:hlinkClick r:id="rId3"/>
              </a:rPr>
              <a:t>"তোমরা সালাত কায়েম কর ও যাকাত দাও</a:t>
            </a:r>
            <a:r>
              <a:rPr lang="bn-BD" sz="1200" b="1" dirty="0" smtClean="0"/>
              <a:t>” (সুরা আন-নুর, আয়াত ৫৬)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9CFAC-5BCC-483E-A5DE-400E5912F40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83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8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5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0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9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9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0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05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9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0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5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620000" cy="1143000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6096000" cy="38667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95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0094" y="838200"/>
            <a:ext cx="344630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676400"/>
            <a:ext cx="49530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9832"/>
            <a:ext cx="3886200" cy="3065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80905"/>
            <a:ext cx="3419475" cy="30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85800"/>
            <a:ext cx="219209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524000"/>
            <a:ext cx="4191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4920684" cy="2767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2200"/>
            <a:ext cx="2927916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066800"/>
            <a:ext cx="214876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690" y="2209800"/>
            <a:ext cx="1600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57340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133600"/>
            <a:ext cx="2438400" cy="1015663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অশিক্ষা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487" y="685800"/>
            <a:ext cx="381751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98183"/>
            <a:ext cx="4586288" cy="3051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133600"/>
            <a:ext cx="2133600" cy="92333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14400"/>
            <a:ext cx="2590800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98675"/>
            <a:ext cx="533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762000"/>
            <a:ext cx="26670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862" y="1981200"/>
            <a:ext cx="322079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0"/>
            <a:ext cx="4800600" cy="27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48725"/>
            <a:ext cx="4267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4405111"/>
            <a:ext cx="28479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60" y="1447800"/>
            <a:ext cx="412115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447800"/>
            <a:ext cx="2690813" cy="2690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35" y="4495800"/>
            <a:ext cx="29718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550" y="4648200"/>
            <a:ext cx="4616762" cy="76944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সন্ত্রাসের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r-SA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971800" y="648638"/>
            <a:ext cx="3054662" cy="99060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9425"/>
            <a:ext cx="3664262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533400"/>
            <a:ext cx="1521570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2495" y="2621351"/>
            <a:ext cx="2135521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রাসুলের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3010" y="2621351"/>
            <a:ext cx="2144590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7154" y="4196365"/>
            <a:ext cx="2331087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আলিমের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6374" y="4196366"/>
            <a:ext cx="2289409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সাহাবির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423487"/>
            <a:ext cx="75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ফিতনা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বিশৃংখলা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চেয়েও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জঘন্য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--? 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84360" y="2469581"/>
            <a:ext cx="1257300" cy="103603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0" y="4648200"/>
            <a:ext cx="5257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সন্ত্রাসের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Up Ribbon 7"/>
          <p:cNvSpPr/>
          <p:nvPr/>
        </p:nvSpPr>
        <p:spPr>
          <a:xfrm>
            <a:off x="2286000" y="609600"/>
            <a:ext cx="4572000" cy="1520952"/>
          </a:xfrm>
          <a:prstGeom prst="ellipseRibbon2">
            <a:avLst>
              <a:gd name="adj1" fmla="val 47909"/>
              <a:gd name="adj2" fmla="val 50000"/>
              <a:gd name="adj3" fmla="val 125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56118"/>
            <a:ext cx="3596292" cy="256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5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50" y="381000"/>
            <a:ext cx="2213950" cy="2698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Horizontal Scroll 13"/>
          <p:cNvSpPr/>
          <p:nvPr/>
        </p:nvSpPr>
        <p:spPr>
          <a:xfrm>
            <a:off x="1004372" y="1000836"/>
            <a:ext cx="3415228" cy="1219200"/>
          </a:xfrm>
          <a:prstGeom prst="horizontalScroll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995" y="2823693"/>
            <a:ext cx="4142344" cy="3354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মাহবুবুল আলাম </a:t>
            </a:r>
          </a:p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সহকারি শিক্ষক </a:t>
            </a:r>
          </a:p>
          <a:p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কাসিম আলী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 উচ্চ বিদ্যালয়,ফেঞ্চুগঞ্জ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E-mail: 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malam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76t@gmail.com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Mobile No. 01716-968656</a:t>
            </a:r>
            <a:r>
              <a:rPr lang="bn-BD" sz="2800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 </a:t>
            </a:r>
            <a:endParaRPr lang="bn-BD" sz="28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84338" y="3623913"/>
            <a:ext cx="4102462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অধ্যায়-চতুর্থ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-১৫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পিরিয়ডঃ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৪র্থ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৫০ মিঃ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Horizontal Scroll 48"/>
          <p:cNvSpPr/>
          <p:nvPr/>
        </p:nvSpPr>
        <p:spPr>
          <a:xfrm>
            <a:off x="4858555" y="2823693"/>
            <a:ext cx="1999445" cy="80022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2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  <p:bldP spid="44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748" y="685800"/>
            <a:ext cx="4567435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@A 1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04123">
            <a:off x="2547167" y="1977475"/>
            <a:ext cx="4321633" cy="3408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64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838200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509657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0800" y="609600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765073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609600"/>
            <a:ext cx="4419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555307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71600"/>
            <a:ext cx="7543800" cy="3600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সন্ত্রাসের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অর্থ ও পরিচয় বলতে 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০২।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সন্ত্রাসের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০৩।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289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337722"/>
            <a:ext cx="5791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অতিশয়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81398"/>
            <a:ext cx="6096000" cy="3433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33400"/>
            <a:ext cx="24384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সন্ত্রাসের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421" y="1217173"/>
            <a:ext cx="79248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65060"/>
            <a:ext cx="5135243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52578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04" y="1367431"/>
            <a:ext cx="3953521" cy="2386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27" y="1317486"/>
            <a:ext cx="3577309" cy="2486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4" y="3875724"/>
            <a:ext cx="4022623" cy="2298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75724"/>
            <a:ext cx="3200400" cy="22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1870</TotalTime>
  <Words>248</Words>
  <Application>Microsoft Office PowerPoint</Application>
  <PresentationFormat>On-screen Show (4:3)</PresentationFormat>
  <Paragraphs>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আজকের পাঠে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mahbub alam</cp:lastModifiedBy>
  <cp:revision>449</cp:revision>
  <dcterms:created xsi:type="dcterms:W3CDTF">2006-08-16T00:00:00Z</dcterms:created>
  <dcterms:modified xsi:type="dcterms:W3CDTF">2021-05-25T15:45:46Z</dcterms:modified>
</cp:coreProperties>
</file>