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80" r:id="rId3"/>
    <p:sldId id="291" r:id="rId4"/>
    <p:sldId id="262" r:id="rId5"/>
    <p:sldId id="300" r:id="rId6"/>
    <p:sldId id="296" r:id="rId7"/>
    <p:sldId id="297" r:id="rId8"/>
    <p:sldId id="295" r:id="rId9"/>
    <p:sldId id="287" r:id="rId10"/>
    <p:sldId id="294" r:id="rId11"/>
    <p:sldId id="293" r:id="rId12"/>
    <p:sldId id="281" r:id="rId13"/>
    <p:sldId id="270" r:id="rId14"/>
    <p:sldId id="282" r:id="rId15"/>
    <p:sldId id="273" r:id="rId16"/>
    <p:sldId id="275" r:id="rId17"/>
    <p:sldId id="276" r:id="rId18"/>
    <p:sldId id="299" r:id="rId19"/>
  </p:sldIdLst>
  <p:sldSz cx="12801600" cy="73152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34" y="-108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ED161-D84E-4BEF-ABF2-EE6CC68DE22A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85800"/>
            <a:ext cx="600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36359-86A3-4366-8FC6-8975737DA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85800"/>
            <a:ext cx="6000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36359-86A3-4366-8FC6-8975737DA4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6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5"/>
            <a:ext cx="1088136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92949"/>
            <a:ext cx="28803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92949"/>
            <a:ext cx="842772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4"/>
            <a:ext cx="10881360" cy="145288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706880"/>
            <a:ext cx="565404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706880"/>
            <a:ext cx="565404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637455"/>
            <a:ext cx="5656263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319868"/>
            <a:ext cx="5656263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5" y="1637455"/>
            <a:ext cx="5658486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5" y="2319868"/>
            <a:ext cx="5658486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83420" y="6759788"/>
            <a:ext cx="2987040" cy="3894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ame 4"/>
          <p:cNvSpPr/>
          <p:nvPr userDrawn="1"/>
        </p:nvSpPr>
        <p:spPr>
          <a:xfrm>
            <a:off x="0" y="0"/>
            <a:ext cx="12801600" cy="7315200"/>
          </a:xfrm>
          <a:prstGeom prst="frame">
            <a:avLst>
              <a:gd name="adj1" fmla="val 2315"/>
            </a:avLst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 userDrawn="1"/>
        </p:nvSpPr>
        <p:spPr>
          <a:xfrm>
            <a:off x="320040" y="243840"/>
            <a:ext cx="2346960" cy="1706880"/>
          </a:xfrm>
          <a:prstGeom prst="halfFrame">
            <a:avLst>
              <a:gd name="adj1" fmla="val 7407"/>
              <a:gd name="adj2" fmla="val 7407"/>
            </a:avLst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6200000">
            <a:off x="537210" y="5107941"/>
            <a:ext cx="1788160" cy="2240280"/>
          </a:xfrm>
          <a:prstGeom prst="halfFrame">
            <a:avLst>
              <a:gd name="adj1" fmla="val 7407"/>
              <a:gd name="adj2" fmla="val 7407"/>
            </a:avLst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0800000">
            <a:off x="10134600" y="5415280"/>
            <a:ext cx="2346960" cy="1706880"/>
          </a:xfrm>
          <a:prstGeom prst="halfFrame">
            <a:avLst>
              <a:gd name="adj1" fmla="val 7407"/>
              <a:gd name="adj2" fmla="val 7407"/>
            </a:avLst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5400000">
            <a:off x="10467340" y="4233"/>
            <a:ext cx="1788160" cy="2240280"/>
          </a:xfrm>
          <a:prstGeom prst="halfFrame">
            <a:avLst>
              <a:gd name="adj1" fmla="val 7407"/>
              <a:gd name="adj2" fmla="val 7407"/>
            </a:avLst>
          </a:prstGeom>
          <a:solidFill>
            <a:srgbClr val="92D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291253"/>
            <a:ext cx="4211638" cy="12395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291255"/>
            <a:ext cx="7156450" cy="6243321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530775"/>
            <a:ext cx="4211638" cy="5003801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1"/>
            <a:ext cx="7680960" cy="60452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2"/>
            <a:ext cx="7680960" cy="858519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06880"/>
            <a:ext cx="11521440" cy="482769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780108"/>
            <a:ext cx="298704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6780108"/>
            <a:ext cx="405384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780108"/>
            <a:ext cx="298704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fi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10" y="894080"/>
            <a:ext cx="11154151" cy="5445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158" y="-243840"/>
            <a:ext cx="6503501" cy="7721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1" y="-243840"/>
            <a:ext cx="6694519" cy="772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15 -0.03491 L -0.60452 -0.02381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3" y="55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52048 -0.0111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24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199" y="1480151"/>
            <a:ext cx="4487571" cy="2275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2" y="3999831"/>
            <a:ext cx="5333999" cy="1950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7680" y="3965220"/>
            <a:ext cx="3947160" cy="2502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0921" y="1364259"/>
            <a:ext cx="4373881" cy="26009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463337" y="650241"/>
            <a:ext cx="9067800" cy="772519"/>
          </a:xfrm>
          <a:prstGeom prst="rect">
            <a:avLst/>
          </a:prstGeom>
          <a:solidFill>
            <a:srgbClr val="7030A0"/>
          </a:solidFill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43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What are these?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3680" y="6177280"/>
            <a:ext cx="4800600" cy="772519"/>
          </a:xfrm>
          <a:prstGeom prst="rect">
            <a:avLst/>
          </a:prstGeom>
          <a:solidFill>
            <a:srgbClr val="7030A0"/>
          </a:solidFill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43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Sweets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63337" y="527303"/>
            <a:ext cx="9067800" cy="772519"/>
          </a:xfrm>
          <a:prstGeom prst="rect">
            <a:avLst/>
          </a:prstGeom>
          <a:solidFill>
            <a:srgbClr val="7030A0"/>
          </a:solidFill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43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Think about the picture</a:t>
            </a:r>
          </a:p>
        </p:txBody>
      </p:sp>
    </p:spTree>
    <p:extLst>
      <p:ext uri="{BB962C8B-B14F-4D97-AF65-F5344CB8AC3E}">
        <p14:creationId xmlns:p14="http://schemas.microsoft.com/office/powerpoint/2010/main" val="354341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7724" y="226308"/>
            <a:ext cx="8107680" cy="7725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43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Think about the pictures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0320" y="6019800"/>
            <a:ext cx="8107680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Birthday gifts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88161"/>
            <a:ext cx="2240280" cy="1595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509" y="1219201"/>
            <a:ext cx="2039649" cy="15868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54" y="1709322"/>
            <a:ext cx="1751741" cy="15540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86840" y="5458692"/>
            <a:ext cx="2026920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A toy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17165" y="5458692"/>
            <a:ext cx="2026920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A book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463" y="1219200"/>
            <a:ext cx="1503076" cy="15828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11124" y="5458692"/>
            <a:ext cx="2560320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Some cloths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88195" y="210120"/>
            <a:ext cx="8107680" cy="7725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43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What are these?</a:t>
            </a:r>
            <a:endParaRPr lang="en-US" sz="43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3" descr="C:\Documents and Settings\Administrator\Desktop\birthday-gift-wallpaper5-300x2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" y="1005841"/>
            <a:ext cx="3840480" cy="2733040"/>
          </a:xfrm>
          <a:prstGeom prst="rect">
            <a:avLst/>
          </a:prstGeom>
          <a:noFill/>
        </p:spPr>
      </p:pic>
      <p:pic>
        <p:nvPicPr>
          <p:cNvPr id="5" name="Picture 4" descr="F:\New folder\images-3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80560" y="1042131"/>
            <a:ext cx="3100129" cy="2563091"/>
          </a:xfrm>
          <a:prstGeom prst="rect">
            <a:avLst/>
          </a:prstGeom>
          <a:noFill/>
        </p:spPr>
      </p:pic>
      <p:pic>
        <p:nvPicPr>
          <p:cNvPr id="4" name="Picture 3" descr="F:\New folder\images-3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14361" y="1005841"/>
            <a:ext cx="3578629" cy="2635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39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7143E-6 1.38889E-6 L 1.07143E-6 0.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921E-6 -3.75E-6 L 3.84921E-6 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6667E-7 L -3.33333E-6 0.287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8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4127E-6 -3.61111E-6 L -0.00124 0.2873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14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1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761" y="511105"/>
            <a:ext cx="11398838" cy="1111073"/>
          </a:xfrm>
          <a:prstGeom prst="rect">
            <a:avLst/>
          </a:prstGeom>
          <a:solidFill>
            <a:srgbClr val="00B050"/>
          </a:solidFill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6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Pair </a:t>
            </a:r>
            <a:r>
              <a:rPr lang="en-US" sz="6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9818" y="1788160"/>
            <a:ext cx="248925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4004" y="2838086"/>
            <a:ext cx="11085022" cy="63402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400" dirty="0">
                <a:solidFill>
                  <a:schemeClr val="accent6">
                    <a:lumMod val="50000"/>
                  </a:schemeClr>
                </a:solidFill>
                <a:cs typeface="NikoshBAN" pitchFamily="2" charset="0"/>
              </a:rPr>
              <a:t>1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 What do the friends often bring?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511" y="4541496"/>
            <a:ext cx="12481559" cy="63402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400" dirty="0">
                <a:solidFill>
                  <a:schemeClr val="accent6">
                    <a:lumMod val="50000"/>
                  </a:schemeClr>
                </a:solidFill>
                <a:cs typeface="NikoshBAN" pitchFamily="2" charset="0"/>
              </a:rPr>
              <a:t>2</a:t>
            </a:r>
            <a:r>
              <a:rPr lang="en-US" sz="3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 What do the children do to the birthday party?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232" y="5099597"/>
            <a:ext cx="11398838" cy="63402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Ans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The children play games and sing.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232" y="3403576"/>
            <a:ext cx="11398838" cy="115724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Ans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The friends often bring a birthday gift for the child.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231" y="1758605"/>
            <a:ext cx="11175780" cy="77251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Answer the following </a:t>
            </a:r>
            <a:r>
              <a:rPr lang="en-US" sz="43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questions</a:t>
            </a:r>
            <a:endParaRPr lang="en-US" sz="43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36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9" grpId="0"/>
      <p:bldP spid="4" grpId="0"/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1" y="683490"/>
            <a:ext cx="5261952" cy="609831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4787" y="599479"/>
            <a:ext cx="5636013" cy="6266331"/>
          </a:xfrm>
          <a:prstGeom prst="rect">
            <a:avLst/>
          </a:prstGeom>
          <a:solidFill>
            <a:srgbClr val="0070C0"/>
          </a:solidFill>
          <a:ln w="76200">
            <a:solidFill>
              <a:srgbClr val="00B050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Open your English book at the page no-</a:t>
            </a:r>
            <a:r>
              <a:rPr lang="en-US" sz="8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en-US" sz="8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030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44705 -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25" y="1455357"/>
            <a:ext cx="10454640" cy="5372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3481" y="524476"/>
            <a:ext cx="10454640" cy="1003352"/>
          </a:xfrm>
          <a:prstGeom prst="rect">
            <a:avLst/>
          </a:prstGeom>
          <a:solidFill>
            <a:srgbClr val="FFFF00"/>
          </a:solidFill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5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Loud Reading</a:t>
            </a:r>
          </a:p>
        </p:txBody>
      </p:sp>
    </p:spTree>
    <p:extLst>
      <p:ext uri="{BB962C8B-B14F-4D97-AF65-F5344CB8AC3E}">
        <p14:creationId xmlns:p14="http://schemas.microsoft.com/office/powerpoint/2010/main" val="37324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2090988" y="381001"/>
            <a:ext cx="9447057" cy="92640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53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Some </a:t>
            </a:r>
            <a:r>
              <a:rPr lang="en-US" sz="5300" u="sng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word </a:t>
            </a:r>
            <a:r>
              <a:rPr lang="en-US" sz="5300" u="sng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meaning</a:t>
            </a:r>
            <a:r>
              <a:rPr lang="en-US" sz="53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8694" y="1821949"/>
            <a:ext cx="341376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dirty="0">
                <a:latin typeface="NikoshBAN" pitchFamily="2" charset="0"/>
                <a:cs typeface="NikoshBAN" pitchFamily="2" charset="0"/>
              </a:rPr>
              <a:t>Birthday  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960868" y="1821949"/>
            <a:ext cx="960119" cy="39395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3850972" y="1748083"/>
            <a:ext cx="7221841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The date  when a person was born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504" y="2574135"/>
            <a:ext cx="2631435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900" dirty="0">
                <a:latin typeface="NikoshBAN" pitchFamily="2" charset="0"/>
                <a:cs typeface="NikoshBAN" pitchFamily="2" charset="0"/>
              </a:rPr>
              <a:t>Special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051639" y="2545974"/>
            <a:ext cx="7742378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Different from what is usual.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17423" y="3254876"/>
            <a:ext cx="7014779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dirty="0">
                <a:latin typeface="NikoshBAN" pitchFamily="2" charset="0"/>
                <a:cs typeface="NikoshBAN" pitchFamily="2" charset="0"/>
              </a:rPr>
              <a:t>Not the same.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898" y="4064000"/>
            <a:ext cx="224525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dirty="0">
                <a:latin typeface="NikoshBAN" pitchFamily="2" charset="0"/>
                <a:cs typeface="NikoshBAN" pitchFamily="2" charset="0"/>
              </a:rPr>
              <a:t>Party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0602" y="4140254"/>
            <a:ext cx="5997059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dirty="0">
                <a:latin typeface="NikoshBAN" pitchFamily="2" charset="0"/>
                <a:cs typeface="NikoshBAN" pitchFamily="2" charset="0"/>
              </a:rPr>
              <a:t>A gathering for pleasure.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5267" y="4921550"/>
            <a:ext cx="266700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dirty="0">
                <a:latin typeface="NikoshBAN" pitchFamily="2" charset="0"/>
                <a:cs typeface="NikoshBAN" pitchFamily="2" charset="0"/>
              </a:rPr>
              <a:t>Celebrate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4297733" y="4921550"/>
            <a:ext cx="8255407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dirty="0">
                <a:latin typeface="NikoshBAN" pitchFamily="2" charset="0"/>
                <a:cs typeface="NikoshBAN" pitchFamily="2" charset="0"/>
              </a:rPr>
              <a:t>To show that a day is important by doing some on it.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960868" y="2619839"/>
            <a:ext cx="960119" cy="39395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939148" y="4122273"/>
            <a:ext cx="960119" cy="39395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944428" y="4970794"/>
            <a:ext cx="960119" cy="39395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4956" y="3222047"/>
            <a:ext cx="2914543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dirty="0">
                <a:latin typeface="NikoshBAN" pitchFamily="2" charset="0"/>
                <a:cs typeface="NikoshBAN" pitchFamily="2" charset="0"/>
              </a:rPr>
              <a:t>Different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2999439" y="3303608"/>
            <a:ext cx="960119" cy="39395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714104" y="1710852"/>
            <a:ext cx="1746569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9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জন্মদিন</a:t>
            </a:r>
            <a:r>
              <a:rPr lang="en-US" sz="29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61024" y="2491672"/>
            <a:ext cx="3240577" cy="63402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অসাধারণ</a:t>
            </a:r>
            <a:r>
              <a:rPr lang="en-US" sz="3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1892" y="3156388"/>
            <a:ext cx="2773680" cy="63402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49830" y="4084959"/>
            <a:ext cx="2465814" cy="63402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ভোজ</a:t>
            </a:r>
            <a:r>
              <a:rPr lang="en-US" sz="3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আসর</a:t>
            </a:r>
            <a:r>
              <a:rPr lang="en-US" sz="3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96492" y="5268682"/>
            <a:ext cx="2746440" cy="63402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উদযাপন</a:t>
            </a:r>
            <a:r>
              <a:rPr lang="en-US" sz="3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7487" y="5852160"/>
            <a:ext cx="266700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dirty="0">
                <a:latin typeface="NikoshBAN" pitchFamily="2" charset="0"/>
                <a:cs typeface="NikoshBAN" pitchFamily="2" charset="0"/>
              </a:rPr>
              <a:t>Sweet 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4317423" y="5837225"/>
            <a:ext cx="8255407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dirty="0">
                <a:latin typeface="NikoshBAN" pitchFamily="2" charset="0"/>
                <a:cs typeface="NikoshBAN" pitchFamily="2" charset="0"/>
              </a:rPr>
              <a:t>Having the pleasant taste.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2876156" y="5824185"/>
            <a:ext cx="960119" cy="39395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923884" y="5803144"/>
            <a:ext cx="1373219" cy="63402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41686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9" grpId="0"/>
      <p:bldP spid="11" grpId="0"/>
      <p:bldP spid="15" grpId="0"/>
      <p:bldP spid="16" grpId="0"/>
      <p:bldP spid="18" grpId="0"/>
      <p:bldP spid="19" grpId="0"/>
      <p:bldP spid="21" grpId="0"/>
      <p:bldP spid="22" grpId="0" animBg="1"/>
      <p:bldP spid="24" grpId="0" animBg="1"/>
      <p:bldP spid="25" grpId="0" animBg="1"/>
      <p:bldP spid="20" grpId="0"/>
      <p:bldP spid="26" grpId="0" animBg="1"/>
      <p:bldP spid="3" grpId="0"/>
      <p:bldP spid="5" grpId="0"/>
      <p:bldP spid="10" grpId="0"/>
      <p:bldP spid="12" grpId="0"/>
      <p:bldP spid="13" grpId="0"/>
      <p:bldP spid="23" grpId="0"/>
      <p:bldP spid="27" grpId="0"/>
      <p:bldP spid="28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643" y="1338867"/>
            <a:ext cx="1162812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a) Read the sentences. Write T for true or F for false: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3887" y="1950721"/>
            <a:ext cx="11317633" cy="144962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dirty="0">
                <a:solidFill>
                  <a:srgbClr val="7030A0"/>
                </a:solidFill>
                <a:cs typeface="NikoshBAN" pitchFamily="2" charset="0"/>
              </a:rPr>
              <a:t>1. </a:t>
            </a:r>
            <a:r>
              <a:rPr lang="en-US" sz="29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A birthday is the date when a person was born.</a:t>
            </a:r>
          </a:p>
          <a:p>
            <a:r>
              <a:rPr lang="en-US" sz="2900" dirty="0">
                <a:solidFill>
                  <a:srgbClr val="7030A0"/>
                </a:solidFill>
                <a:cs typeface="NikoshBAN" pitchFamily="2" charset="0"/>
              </a:rPr>
              <a:t>2</a:t>
            </a:r>
            <a:r>
              <a:rPr lang="en-US" sz="29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People celebrate birthdays in the same way around the world.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916500" y="3748883"/>
            <a:ext cx="10671186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What are the </a:t>
            </a:r>
            <a:r>
              <a:rPr lang="en-US" sz="29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necessery</a:t>
            </a:r>
            <a:r>
              <a:rPr lang="en-US" sz="2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things to celebrate a birthday party?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9228" y="4635279"/>
            <a:ext cx="9363424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en-US" sz="2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A birthday cake, </a:t>
            </a:r>
            <a:r>
              <a:rPr lang="en-US" sz="29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candel</a:t>
            </a:r>
            <a:r>
              <a:rPr lang="en-US" sz="2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etc. .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2976279" y="348199"/>
            <a:ext cx="6123433" cy="111107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6500" u="sng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Evaluation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890588" y="5290884"/>
            <a:ext cx="10988043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  <a:r>
              <a:rPr lang="en-US" sz="29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the names of three things as birthday gifts</a:t>
            </a:r>
            <a:r>
              <a:rPr lang="en-US" sz="29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9229" y="5855104"/>
            <a:ext cx="9478066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dirty="0" err="1">
                <a:solidFill>
                  <a:srgbClr val="002060"/>
                </a:solidFill>
                <a:latin typeface="NikoshBAN" pitchFamily="2" charset="0"/>
                <a:cs typeface="NikoshBAN" panose="02000000000000000000" pitchFamily="2" charset="0"/>
              </a:rPr>
              <a:t>Ans</a:t>
            </a:r>
            <a:r>
              <a:rPr lang="en-US" sz="29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A toy, a book or some cloths.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38404" y="1895943"/>
            <a:ext cx="746760" cy="63402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12601" y="2810198"/>
            <a:ext cx="746760" cy="63402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38482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  <p:bldP spid="11" grpId="0"/>
      <p:bldP spid="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173482" y="406402"/>
            <a:ext cx="9921239" cy="158812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9600" u="sng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Home-work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698995" y="2275842"/>
            <a:ext cx="11462527" cy="158812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Write a short composition  about “Your birthday”.</a:t>
            </a:r>
          </a:p>
        </p:txBody>
      </p:sp>
    </p:spTree>
    <p:extLst>
      <p:ext uri="{BB962C8B-B14F-4D97-AF65-F5344CB8AC3E}">
        <p14:creationId xmlns:p14="http://schemas.microsoft.com/office/powerpoint/2010/main" val="413676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406400"/>
            <a:ext cx="11628120" cy="66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621103" y="304800"/>
            <a:ext cx="7574280" cy="113792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3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INTRODUCTION</a:t>
            </a:r>
            <a:endParaRPr lang="en-US" sz="43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746760" y="4456088"/>
            <a:ext cx="8214360" cy="2444669"/>
          </a:xfrm>
          <a:prstGeom prst="rect">
            <a:avLst/>
          </a:prstGeom>
        </p:spPr>
        <p:txBody>
          <a:bodyPr wrap="square" lIns="74066" tIns="37033" rIns="74066" bIns="37033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00" b="1" i="1" dirty="0">
                <a:latin typeface="NikoshBAN" panose="02000000000000000000" pitchFamily="2" charset="0"/>
                <a:cs typeface="NikoshBAN" panose="02000000000000000000" pitchFamily="2" charset="0"/>
              </a:rPr>
              <a:t>Md. Faruq Hossain</a:t>
            </a:r>
          </a:p>
          <a:p>
            <a:pPr algn="ctr"/>
            <a:r>
              <a:rPr lang="en-US" sz="2400" b="1" i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pPr algn="ctr"/>
            <a:r>
              <a:rPr lang="en-US" sz="2400" b="1" i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i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Anandabash</a:t>
            </a:r>
            <a:r>
              <a:rPr lang="en-US" sz="2400" b="1" i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Govt. primary school.</a:t>
            </a:r>
          </a:p>
          <a:p>
            <a:pPr algn="ctr"/>
            <a:r>
              <a:rPr lang="en-US" sz="2400" b="1" i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Mujibnagar</a:t>
            </a:r>
            <a:r>
              <a:rPr lang="en-US" sz="2400" b="1" i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i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Meherpur</a:t>
            </a:r>
            <a:r>
              <a:rPr lang="en-US" b="1" i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/>
            <a:r>
              <a:rPr lang="en-US" sz="2400" b="1" i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 no- </a:t>
            </a:r>
            <a:r>
              <a:rPr 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01717406029</a:t>
            </a:r>
          </a:p>
          <a:p>
            <a:pPr algn="ctr"/>
            <a:r>
              <a:rPr 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E-mail- faruqbd01@gmail.com</a:t>
            </a:r>
            <a:endParaRPr lang="en-US" sz="24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80" y="1736861"/>
            <a:ext cx="4107247" cy="2610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1706880"/>
            <a:ext cx="991620" cy="54457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52984" y="4456087"/>
            <a:ext cx="5691630" cy="23965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Class: Five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Subject: English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Caption of the lesson: Happy Birthday.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Today`s Lesson: A person`s birthday……friends and family.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06881"/>
            <a:ext cx="4800600" cy="27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0120" y="731521"/>
            <a:ext cx="11094720" cy="121879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Let`s watch a video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382" y="724133"/>
            <a:ext cx="11628120" cy="121879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What did you watch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589" y="5039361"/>
            <a:ext cx="11628120" cy="1326517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79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A Birthday party</a:t>
            </a:r>
          </a:p>
        </p:txBody>
      </p:sp>
      <p:sp>
        <p:nvSpPr>
          <p:cNvPr id="3" name="Rectangle 2"/>
          <p:cNvSpPr/>
          <p:nvPr/>
        </p:nvSpPr>
        <p:spPr>
          <a:xfrm>
            <a:off x="960120" y="3165158"/>
            <a:ext cx="11094720" cy="787908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dirty="0"/>
              <a:t>https://www.youtube.com/watch?v=pf0wzf2oSog&amp;ab_channel=CVS3DRhymes%26KidsSongsCVS3DRhymes%26KidsSongs</a:t>
            </a:r>
          </a:p>
        </p:txBody>
      </p:sp>
    </p:spTree>
    <p:extLst>
      <p:ext uri="{BB962C8B-B14F-4D97-AF65-F5344CB8AC3E}">
        <p14:creationId xmlns:p14="http://schemas.microsoft.com/office/powerpoint/2010/main" val="182993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istrator\Desktop\New\ssssa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361" y="2075942"/>
            <a:ext cx="11211098" cy="36576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16963" y="5933440"/>
            <a:ext cx="11327478" cy="557076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9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 persons birthday……….friends and family.</a:t>
            </a:r>
          </a:p>
        </p:txBody>
      </p:sp>
      <p:sp>
        <p:nvSpPr>
          <p:cNvPr id="2" name="Rectangle 1"/>
          <p:cNvSpPr/>
          <p:nvPr/>
        </p:nvSpPr>
        <p:spPr>
          <a:xfrm>
            <a:off x="787869" y="894081"/>
            <a:ext cx="11308080" cy="1326517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50"/>
            </a:solidFill>
          </a:ln>
        </p:spPr>
        <p:txBody>
          <a:bodyPr wrap="square" lIns="109728" tIns="54864" rIns="109728" bIns="54864">
            <a:spAutoFit/>
          </a:bodyPr>
          <a:lstStyle/>
          <a:p>
            <a:pPr algn="ctr"/>
            <a:r>
              <a:rPr lang="en-US" sz="79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TODAY`S LESSON</a:t>
            </a:r>
          </a:p>
        </p:txBody>
      </p:sp>
    </p:spTree>
    <p:extLst>
      <p:ext uri="{BB962C8B-B14F-4D97-AF65-F5344CB8AC3E}">
        <p14:creationId xmlns:p14="http://schemas.microsoft.com/office/powerpoint/2010/main" val="37910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DB092B-2316-481F-BC39-201CDD291CF8}"/>
              </a:ext>
            </a:extLst>
          </p:cNvPr>
          <p:cNvSpPr txBox="1"/>
          <p:nvPr/>
        </p:nvSpPr>
        <p:spPr>
          <a:xfrm>
            <a:off x="2362200" y="152400"/>
            <a:ext cx="7514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LEARNING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348D58-6C68-40FC-A9AE-C799533E9A27}"/>
              </a:ext>
            </a:extLst>
          </p:cNvPr>
          <p:cNvSpPr txBox="1"/>
          <p:nvPr/>
        </p:nvSpPr>
        <p:spPr>
          <a:xfrm>
            <a:off x="609600" y="921841"/>
            <a:ext cx="12573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By the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end of the </a:t>
            </a:r>
            <a:r>
              <a:rPr lang="en-US" sz="3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lesson,the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students will be able to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-------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Listening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</a:t>
            </a:r>
            <a:r>
              <a:rPr lang="en-US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3.4.1 :</a:t>
            </a:r>
            <a:r>
              <a:rPr lang="en-US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Understand statements made by the </a:t>
            </a:r>
          </a:p>
          <a:p>
            <a:r>
              <a:rPr lang="en-US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Teacher and students. </a:t>
            </a:r>
          </a:p>
          <a:p>
            <a:r>
              <a:rPr lang="en-US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</a:t>
            </a:r>
          </a:p>
          <a:p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Speaking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</a:t>
            </a:r>
            <a:r>
              <a:rPr lang="en-US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6.2.1 : </a:t>
            </a:r>
            <a:r>
              <a:rPr lang="en-US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Talk about people , objects , events etc</a:t>
            </a:r>
            <a:r>
              <a:rPr lang="en-US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Reading 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1.5.1: </a:t>
            </a:r>
            <a:r>
              <a:rPr lang="en-US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Read words, phrases and sentences in the</a:t>
            </a:r>
          </a:p>
          <a:p>
            <a:r>
              <a:rPr lang="en-US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  texts with proper pronunciation , stress and </a:t>
            </a:r>
          </a:p>
          <a:p>
            <a:r>
              <a:rPr lang="en-US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   intonation.</a:t>
            </a:r>
          </a:p>
          <a:p>
            <a:r>
              <a:rPr lang="en-US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5.1.1: </a:t>
            </a:r>
            <a:r>
              <a:rPr lang="en-US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read silently with understanding paragraphs.</a:t>
            </a:r>
          </a:p>
          <a:p>
            <a:r>
              <a:rPr lang="en-US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Writing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 </a:t>
            </a:r>
            <a:r>
              <a:rPr lang="en-US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3.1.1: </a:t>
            </a:r>
            <a:r>
              <a:rPr lang="en-US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Write words , phrases and sentences</a:t>
            </a:r>
          </a:p>
          <a:p>
            <a:r>
              <a:rPr lang="en-US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   using cursive capital and small letters.</a:t>
            </a:r>
          </a:p>
          <a:p>
            <a:r>
              <a:rPr lang="en-US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3.1.2 : </a:t>
            </a:r>
            <a:r>
              <a:rPr lang="en-US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write words , phrases and sentences using</a:t>
            </a:r>
          </a:p>
          <a:p>
            <a:r>
              <a:rPr lang="en-US" sz="28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  non cursive capital and small letters.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7" y="1381760"/>
            <a:ext cx="4839393" cy="41381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0320" y="399013"/>
            <a:ext cx="8427720" cy="772519"/>
          </a:xfrm>
          <a:prstGeom prst="rect">
            <a:avLst/>
          </a:prstGeom>
          <a:solidFill>
            <a:srgbClr val="FFFF00"/>
          </a:solidFill>
          <a:ln w="3175">
            <a:solidFill>
              <a:srgbClr val="FF0000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Think about the picture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1326" y="5880990"/>
            <a:ext cx="3800476" cy="8494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 baby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0760" y="1219200"/>
            <a:ext cx="5760720" cy="3619452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Suppose, the baby`s date of birth is </a:t>
            </a:r>
            <a:r>
              <a:rPr lang="en-US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10-06-2020. </a:t>
            </a:r>
            <a:r>
              <a:rPr lang="en-US" sz="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So, in every year the baby will celebrate his/her birthday on </a:t>
            </a:r>
            <a:r>
              <a:rPr lang="en-US" sz="3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800" baseline="30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th</a:t>
            </a:r>
            <a:r>
              <a:rPr lang="en-US" sz="3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June.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0761" y="1219202"/>
            <a:ext cx="5760720" cy="4542782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A person`s birthday is a special day.</a:t>
            </a:r>
          </a:p>
        </p:txBody>
      </p:sp>
    </p:spTree>
    <p:extLst>
      <p:ext uri="{BB962C8B-B14F-4D97-AF65-F5344CB8AC3E}">
        <p14:creationId xmlns:p14="http://schemas.microsoft.com/office/powerpoint/2010/main" val="142267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87681"/>
            <a:ext cx="8747760" cy="84946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Think about the picture.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731521"/>
            <a:ext cx="8747760" cy="84946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What do you see here?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441" y="5852161"/>
            <a:ext cx="7186353" cy="84946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 birthday party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33" y="1625602"/>
            <a:ext cx="7147560" cy="39665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40438" y="1759135"/>
            <a:ext cx="3733800" cy="4825936"/>
          </a:xfrm>
          <a:prstGeom prst="rect">
            <a:avLst/>
          </a:prstGeom>
          <a:solidFill>
            <a:srgbClr val="00B0F0"/>
          </a:solidFill>
          <a:ln w="76200">
            <a:solidFill>
              <a:srgbClr val="7030A0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4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People around the world celebrate birthdays in different ways.</a:t>
            </a:r>
          </a:p>
        </p:txBody>
      </p:sp>
    </p:spTree>
    <p:extLst>
      <p:ext uri="{BB962C8B-B14F-4D97-AF65-F5344CB8AC3E}">
        <p14:creationId xmlns:p14="http://schemas.microsoft.com/office/powerpoint/2010/main" val="194484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Desktop\New\happy-birthday-wishes-c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040" y="3960553"/>
            <a:ext cx="6934200" cy="243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040" y="152400"/>
            <a:ext cx="6934200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Think about the picture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3530" y="2138824"/>
            <a:ext cx="373380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Candle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0880" y="2138823"/>
            <a:ext cx="373380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Cake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0430" y="6502400"/>
            <a:ext cx="602742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Candles are on the cake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4752" y="152400"/>
            <a:ext cx="6934200" cy="72635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What are these?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" y="975361"/>
            <a:ext cx="5173980" cy="232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C:\Documents and Settings\Administrator\Desktop\New\images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4080" y="975359"/>
            <a:ext cx="5867400" cy="232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10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0159E-6 0.01345 L -0.00087 0.162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74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6825E-6 4.86111E-6 L 0.00062 0.159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79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9819" y="644621"/>
            <a:ext cx="10978342" cy="1111073"/>
          </a:xfrm>
          <a:prstGeom prst="rect">
            <a:avLst/>
          </a:prstGeom>
          <a:solidFill>
            <a:srgbClr val="00B050"/>
          </a:solidFill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6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Group </a:t>
            </a:r>
            <a:r>
              <a:rPr lang="en-US" sz="65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9818" y="1788160"/>
            <a:ext cx="248925" cy="44935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40491" y="1774554"/>
            <a:ext cx="10027920" cy="69557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Answer the following questions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4429" y="2596962"/>
            <a:ext cx="8107679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Group-A:  </a:t>
            </a:r>
            <a:r>
              <a:rPr lang="en-US" sz="29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How is a birthday?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9452" y="3142930"/>
            <a:ext cx="850972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anose="02000000000000000000" pitchFamily="2" charset="0"/>
              </a:rPr>
              <a:t>Ans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A persons birthday is a special day.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321" y="3788121"/>
            <a:ext cx="12891867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Group-B:  </a:t>
            </a:r>
            <a:r>
              <a:rPr lang="en-US" sz="29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How do people around the world celebrate birthday?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321" y="4343246"/>
            <a:ext cx="7370618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anose="02000000000000000000" pitchFamily="2" charset="0"/>
              </a:rPr>
              <a:t>Ans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In different ways.</a:t>
            </a:r>
          </a:p>
        </p:txBody>
      </p:sp>
    </p:spTree>
    <p:extLst>
      <p:ext uri="{BB962C8B-B14F-4D97-AF65-F5344CB8AC3E}">
        <p14:creationId xmlns:p14="http://schemas.microsoft.com/office/powerpoint/2010/main" val="284547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557</Words>
  <Application>Microsoft Office PowerPoint</Application>
  <PresentationFormat>Custom</PresentationFormat>
  <Paragraphs>100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FARUQ</dc:creator>
  <cp:lastModifiedBy>Fardin</cp:lastModifiedBy>
  <cp:revision>309</cp:revision>
  <dcterms:created xsi:type="dcterms:W3CDTF">2006-08-16T00:00:00Z</dcterms:created>
  <dcterms:modified xsi:type="dcterms:W3CDTF">2021-05-25T01:09:34Z</dcterms:modified>
</cp:coreProperties>
</file>