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78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246BB-43EE-49DE-B1BA-E260D966132C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4748-A89D-4CA5-9180-C34112DEC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207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246BB-43EE-49DE-B1BA-E260D966132C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4748-A89D-4CA5-9180-C34112DEC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584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246BB-43EE-49DE-B1BA-E260D966132C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4748-A89D-4CA5-9180-C34112DECE9C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958285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246BB-43EE-49DE-B1BA-E260D966132C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4748-A89D-4CA5-9180-C34112DEC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0129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246BB-43EE-49DE-B1BA-E260D966132C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4748-A89D-4CA5-9180-C34112DECE9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753079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246BB-43EE-49DE-B1BA-E260D966132C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4748-A89D-4CA5-9180-C34112DEC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215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246BB-43EE-49DE-B1BA-E260D966132C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4748-A89D-4CA5-9180-C34112DEC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722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246BB-43EE-49DE-B1BA-E260D966132C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4748-A89D-4CA5-9180-C34112DEC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036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246BB-43EE-49DE-B1BA-E260D966132C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4748-A89D-4CA5-9180-C34112DEC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123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246BB-43EE-49DE-B1BA-E260D966132C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4748-A89D-4CA5-9180-C34112DEC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322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246BB-43EE-49DE-B1BA-E260D966132C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4748-A89D-4CA5-9180-C34112DEC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246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246BB-43EE-49DE-B1BA-E260D966132C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4748-A89D-4CA5-9180-C34112DEC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710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246BB-43EE-49DE-B1BA-E260D966132C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4748-A89D-4CA5-9180-C34112DEC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209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246BB-43EE-49DE-B1BA-E260D966132C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4748-A89D-4CA5-9180-C34112DEC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209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246BB-43EE-49DE-B1BA-E260D966132C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4748-A89D-4CA5-9180-C34112DEC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391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246BB-43EE-49DE-B1BA-E260D966132C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4748-A89D-4CA5-9180-C34112DEC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07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246BB-43EE-49DE-B1BA-E260D966132C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0B4748-A89D-4CA5-9180-C34112DEC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772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n-BD" dirty="0"/>
              <a:t>W</a:t>
            </a:r>
            <a:r>
              <a:rPr lang="bn-BD" dirty="0" smtClean="0"/>
              <a:t>ellcome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n-BD" dirty="0" smtClean="0"/>
              <a:t>V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92279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2590399" y="8983979"/>
            <a:ext cx="1808642" cy="100091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34340" y="205740"/>
            <a:ext cx="4686300" cy="150876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rgbClr val="00B050"/>
                </a:solidFill>
              </a:rPr>
              <a:t>WEllcoame</a:t>
            </a:r>
            <a:endParaRPr lang="en-US" sz="6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32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bn-BD" dirty="0" smtClean="0"/>
          </a:p>
          <a:p>
            <a:pPr marL="0" indent="0">
              <a:buNone/>
            </a:pPr>
            <a:endParaRPr lang="bn-BD" dirty="0"/>
          </a:p>
          <a:p>
            <a:pPr marL="0" indent="0">
              <a:buNone/>
            </a:pPr>
            <a:endParaRPr lang="bn-BD" dirty="0" smtClean="0"/>
          </a:p>
          <a:p>
            <a:pPr marL="0" indent="0">
              <a:buNone/>
            </a:pPr>
            <a:r>
              <a:rPr lang="bn-BD" dirty="0"/>
              <a:t> </a:t>
            </a:r>
            <a:r>
              <a:rPr lang="bn-BD" dirty="0" smtClean="0"/>
              <a:t>      </a:t>
            </a:r>
            <a:r>
              <a:rPr lang="en-US" dirty="0" smtClean="0"/>
              <a:t>C</a:t>
            </a:r>
            <a:r>
              <a:rPr lang="bn-BD" dirty="0" smtClean="0"/>
              <a:t>ombine reading of teacher and student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77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dirty="0" smtClean="0"/>
              <a:t>P</a:t>
            </a:r>
            <a:r>
              <a:rPr lang="bn-BD" sz="6600" dirty="0" smtClean="0"/>
              <a:t>air reading and teacher’s monitoring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03595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/>
              <a:t>Question\answer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BD" dirty="0" smtClean="0"/>
              <a:t>1.What does the food pyramidhelp us to understand?</a:t>
            </a:r>
          </a:p>
          <a:p>
            <a:r>
              <a:rPr lang="bn-BD" dirty="0" smtClean="0"/>
              <a:t>2.What foods are made of grain?</a:t>
            </a:r>
          </a:p>
          <a:p>
            <a:r>
              <a:rPr lang="bn-BD" dirty="0" smtClean="0"/>
              <a:t>3. Why are fruit and vegetables are important?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12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BD" dirty="0" smtClean="0"/>
              <a:t>          </a:t>
            </a:r>
          </a:p>
          <a:p>
            <a:endParaRPr lang="bn-BD" dirty="0"/>
          </a:p>
          <a:p>
            <a:r>
              <a:rPr lang="en-US" dirty="0" smtClean="0"/>
              <a:t>S</a:t>
            </a:r>
            <a:r>
              <a:rPr lang="bn-BD" dirty="0" smtClean="0"/>
              <a:t>tudy of the content of  the first paragraph</a:t>
            </a:r>
          </a:p>
          <a:p>
            <a:r>
              <a:rPr lang="en-US" dirty="0" smtClean="0"/>
              <a:t>C</a:t>
            </a:r>
            <a:r>
              <a:rPr lang="bn-BD" dirty="0" smtClean="0"/>
              <a:t>ontent of the second paragraph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77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/>
              <a:t>T</a:t>
            </a:r>
            <a:r>
              <a:rPr lang="bn-BD" dirty="0" smtClean="0"/>
              <a:t>axk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n-BD" dirty="0" smtClean="0"/>
          </a:p>
          <a:p>
            <a:endParaRPr lang="bn-BD" dirty="0"/>
          </a:p>
          <a:p>
            <a:endParaRPr lang="bn-BD" dirty="0" smtClean="0"/>
          </a:p>
          <a:p>
            <a:r>
              <a:rPr lang="bn-BD" dirty="0" smtClean="0"/>
              <a:t>5 sentences about the food we eat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93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287" y="112326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bn-BD" sz="6000" dirty="0" smtClean="0"/>
          </a:p>
          <a:p>
            <a:pPr marL="0" indent="0">
              <a:buNone/>
            </a:pPr>
            <a:r>
              <a:rPr lang="bn-BD" sz="6000" dirty="0"/>
              <a:t> </a:t>
            </a:r>
            <a:r>
              <a:rPr lang="bn-BD" sz="6000" dirty="0" smtClean="0"/>
              <a:t>Thanks</a:t>
            </a:r>
          </a:p>
          <a:p>
            <a:pPr marL="0" indent="0">
              <a:buNone/>
            </a:pPr>
            <a:r>
              <a:rPr lang="bn-BD" sz="6000" dirty="0"/>
              <a:t> </a:t>
            </a:r>
            <a:r>
              <a:rPr lang="bn-BD" sz="6000" dirty="0" smtClean="0"/>
              <a:t>   to </a:t>
            </a:r>
          </a:p>
          <a:p>
            <a:pPr marL="0" indent="0">
              <a:buNone/>
            </a:pPr>
            <a:r>
              <a:rPr lang="bn-BD" sz="6000" dirty="0"/>
              <a:t> </a:t>
            </a:r>
            <a:r>
              <a:rPr lang="bn-BD" sz="6000" dirty="0" smtClean="0"/>
              <a:t>      all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14688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BD" sz="6000" dirty="0" smtClean="0"/>
              <a:t>Teacher’s introduction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BD" dirty="0" smtClean="0"/>
              <a:t>Sukhinur Akter</a:t>
            </a:r>
          </a:p>
          <a:p>
            <a:r>
              <a:rPr lang="bn-BD" dirty="0" smtClean="0"/>
              <a:t>Assistant teaher </a:t>
            </a:r>
          </a:p>
          <a:p>
            <a:r>
              <a:rPr lang="bn-BD" dirty="0" smtClean="0"/>
              <a:t>Wari Government Primary School</a:t>
            </a:r>
          </a:p>
          <a:p>
            <a:r>
              <a:rPr lang="bn-BD" dirty="0" smtClean="0"/>
              <a:t>Louhajing,Munshigonj.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529" y="843195"/>
            <a:ext cx="3925701" cy="5231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62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</a:t>
            </a:r>
            <a:r>
              <a:rPr lang="bn-BD" dirty="0" smtClean="0"/>
              <a:t>ntroduction of Lesson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BD" dirty="0" smtClean="0"/>
              <a:t>Class   : 5</a:t>
            </a:r>
          </a:p>
          <a:p>
            <a:r>
              <a:rPr lang="bn-BD" dirty="0" smtClean="0"/>
              <a:t>Sub      :English</a:t>
            </a:r>
          </a:p>
          <a:p>
            <a:r>
              <a:rPr lang="bn-BD" dirty="0" smtClean="0"/>
              <a:t>Unit     :6(Eat healthy)</a:t>
            </a:r>
          </a:p>
          <a:p>
            <a:r>
              <a:rPr lang="bn-BD" dirty="0" smtClean="0"/>
              <a:t>Lesson  :4-6(What food......our health)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104" y="845342"/>
            <a:ext cx="4621695" cy="5474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38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/>
              <a:t>Learning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n-BD" dirty="0" smtClean="0"/>
              <a:t>Listening</a:t>
            </a:r>
          </a:p>
          <a:p>
            <a:pPr marL="0" indent="0">
              <a:buNone/>
            </a:pPr>
            <a:r>
              <a:rPr lang="bn-BD" dirty="0" smtClean="0"/>
              <a:t>1.3.1.Understand statemants made by the teacher and students.</a:t>
            </a:r>
          </a:p>
          <a:p>
            <a:pPr marL="0" indent="0">
              <a:buNone/>
            </a:pPr>
            <a:r>
              <a:rPr lang="bn-BD" dirty="0" smtClean="0"/>
              <a:t>Speaking</a:t>
            </a:r>
          </a:p>
          <a:p>
            <a:pPr marL="0" indent="0">
              <a:buNone/>
            </a:pPr>
            <a:r>
              <a:rPr lang="bn-BD" dirty="0" smtClean="0"/>
              <a:t>1.1.2. Say sentences with proper intonations.</a:t>
            </a:r>
          </a:p>
          <a:p>
            <a:pPr marL="0" indent="0">
              <a:buNone/>
            </a:pPr>
            <a:r>
              <a:rPr lang="bn-BD" dirty="0" smtClean="0"/>
              <a:t>Reading</a:t>
            </a:r>
          </a:p>
          <a:p>
            <a:pPr marL="0" indent="0">
              <a:buNone/>
            </a:pPr>
            <a:r>
              <a:rPr lang="bn-BD" dirty="0" smtClean="0"/>
              <a:t>5.1.1.Read silently with understanding paragraph.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76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/>
              <a:t>Look at the  picture bellow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4031" y="2160588"/>
            <a:ext cx="4723975" cy="3881437"/>
          </a:xfrm>
        </p:spPr>
      </p:pic>
    </p:spTree>
    <p:extLst>
      <p:ext uri="{BB962C8B-B14F-4D97-AF65-F5344CB8AC3E}">
        <p14:creationId xmlns:p14="http://schemas.microsoft.com/office/powerpoint/2010/main" val="341236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/>
              <a:t>Can you say what is our today’s topic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bn-BD" sz="6000" dirty="0" smtClean="0"/>
              <a:t>        </a:t>
            </a:r>
          </a:p>
          <a:p>
            <a:pPr marL="0" indent="0">
              <a:buNone/>
            </a:pPr>
            <a:r>
              <a:rPr lang="bn-BD" sz="6000" dirty="0"/>
              <a:t> </a:t>
            </a:r>
            <a:r>
              <a:rPr lang="bn-BD" sz="6000" dirty="0" smtClean="0"/>
              <a:t>           Eat healthy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352470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/>
              <a:t>Let’s practice new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BD" dirty="0" smtClean="0"/>
              <a:t>Some-times                       often</a:t>
            </a:r>
          </a:p>
          <a:p>
            <a:r>
              <a:rPr lang="bn-BD" dirty="0" smtClean="0"/>
              <a:t>Py-ra-mid                            large building of Egypt</a:t>
            </a:r>
          </a:p>
          <a:p>
            <a:r>
              <a:rPr lang="en-US" dirty="0" smtClean="0"/>
              <a:t>D</a:t>
            </a:r>
            <a:r>
              <a:rPr lang="bn-BD" dirty="0" smtClean="0"/>
              <a:t>if-fe-rent                            divers</a:t>
            </a:r>
          </a:p>
          <a:p>
            <a:r>
              <a:rPr lang="en-US" dirty="0" smtClean="0"/>
              <a:t>B</a:t>
            </a:r>
            <a:r>
              <a:rPr lang="bn-BD" dirty="0" smtClean="0"/>
              <a:t>ot-tom                              lowest part</a:t>
            </a:r>
          </a:p>
          <a:p>
            <a:r>
              <a:rPr lang="en-US" dirty="0" smtClean="0"/>
              <a:t>G</a:t>
            </a:r>
            <a:r>
              <a:rPr lang="bn-BD" dirty="0" smtClean="0"/>
              <a:t>rain                                  corn</a:t>
            </a:r>
          </a:p>
          <a:p>
            <a:r>
              <a:rPr lang="en-US" dirty="0" smtClean="0"/>
              <a:t>S</a:t>
            </a:r>
            <a:r>
              <a:rPr lang="bn-BD" dirty="0" smtClean="0"/>
              <a:t>i-mi-lar                               same</a:t>
            </a:r>
          </a:p>
          <a:p>
            <a:r>
              <a:rPr lang="en-US" dirty="0" smtClean="0"/>
              <a:t>E</a:t>
            </a:r>
            <a:r>
              <a:rPr lang="bn-BD" dirty="0" smtClean="0"/>
              <a:t>-ner-gy                               strength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 flipV="1">
            <a:off x="265043" y="6041361"/>
            <a:ext cx="45719" cy="457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264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</a:t>
            </a:r>
            <a:r>
              <a:rPr lang="bn-BD" dirty="0" smtClean="0"/>
              <a:t>onnection with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bn-BD" sz="4400" dirty="0" smtClean="0"/>
          </a:p>
          <a:p>
            <a:pPr marL="0" indent="0">
              <a:buNone/>
            </a:pPr>
            <a:endParaRPr lang="bn-BD" sz="4400" dirty="0"/>
          </a:p>
          <a:p>
            <a:pPr marL="0" indent="0">
              <a:buNone/>
            </a:pPr>
            <a:r>
              <a:rPr lang="bn-BD" sz="4400" dirty="0" smtClean="0"/>
              <a:t>     Open page 24,please</a:t>
            </a:r>
            <a:endParaRPr lang="en-US" sz="4400" dirty="0"/>
          </a:p>
        </p:txBody>
      </p:sp>
      <p:sp>
        <p:nvSpPr>
          <p:cNvPr id="4" name="Flowchart: Punched Tape 3"/>
          <p:cNvSpPr/>
          <p:nvPr/>
        </p:nvSpPr>
        <p:spPr>
          <a:xfrm>
            <a:off x="940904" y="1908313"/>
            <a:ext cx="6453809" cy="3525078"/>
          </a:xfrm>
          <a:prstGeom prst="flowChartPunchedTap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34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bn-BD" dirty="0" smtClean="0"/>
          </a:p>
          <a:p>
            <a:pPr marL="0" indent="0">
              <a:buNone/>
            </a:pPr>
            <a:endParaRPr lang="bn-BD" dirty="0"/>
          </a:p>
          <a:p>
            <a:pPr marL="0" indent="0">
              <a:buNone/>
            </a:pPr>
            <a:endParaRPr lang="bn-BD" dirty="0" smtClean="0"/>
          </a:p>
          <a:p>
            <a:pPr marL="0" indent="0">
              <a:buNone/>
            </a:pPr>
            <a:r>
              <a:rPr lang="bn-BD" dirty="0"/>
              <a:t> </a:t>
            </a:r>
            <a:r>
              <a:rPr lang="bn-BD" dirty="0" smtClean="0"/>
              <a:t>      </a:t>
            </a:r>
            <a:r>
              <a:rPr lang="en-US" dirty="0" smtClean="0"/>
              <a:t>L</a:t>
            </a:r>
            <a:r>
              <a:rPr lang="bn-BD" dirty="0" smtClean="0"/>
              <a:t>oud reading of teacher</a:t>
            </a:r>
            <a:endParaRPr lang="en-US" dirty="0"/>
          </a:p>
        </p:txBody>
      </p:sp>
      <p:sp>
        <p:nvSpPr>
          <p:cNvPr id="4" name="Flowchart: Punched Tape 3"/>
          <p:cNvSpPr/>
          <p:nvPr/>
        </p:nvSpPr>
        <p:spPr>
          <a:xfrm>
            <a:off x="993913" y="2107096"/>
            <a:ext cx="6970644" cy="3803374"/>
          </a:xfrm>
          <a:prstGeom prst="flowChartPunchedTap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41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45</TotalTime>
  <Words>195</Words>
  <Application>Microsoft Office PowerPoint</Application>
  <PresentationFormat>Widescreen</PresentationFormat>
  <Paragraphs>62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Trebuchet MS</vt:lpstr>
      <vt:lpstr>Vrinda</vt:lpstr>
      <vt:lpstr>Wingdings 3</vt:lpstr>
      <vt:lpstr>Facet</vt:lpstr>
      <vt:lpstr>Wellcome</vt:lpstr>
      <vt:lpstr>Teacher’s introduction</vt:lpstr>
      <vt:lpstr>Introduction of Lesson</vt:lpstr>
      <vt:lpstr>Learning outcomes</vt:lpstr>
      <vt:lpstr>Look at the  picture bellow</vt:lpstr>
      <vt:lpstr>Can you say what is our today’s topic</vt:lpstr>
      <vt:lpstr>Let’s practice new words</vt:lpstr>
      <vt:lpstr>Connection with text</vt:lpstr>
      <vt:lpstr>PowerPoint Presentation</vt:lpstr>
      <vt:lpstr>PowerPoint Presentation</vt:lpstr>
      <vt:lpstr>PowerPoint Presentation</vt:lpstr>
      <vt:lpstr>Question\answer</vt:lpstr>
      <vt:lpstr>PowerPoint Presentation</vt:lpstr>
      <vt:lpstr>Taxk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Wellcome</dc:title>
  <dc:creator>User</dc:creator>
  <cp:lastModifiedBy>User</cp:lastModifiedBy>
  <cp:revision>7</cp:revision>
  <dcterms:created xsi:type="dcterms:W3CDTF">2021-05-25T16:03:15Z</dcterms:created>
  <dcterms:modified xsi:type="dcterms:W3CDTF">2021-05-25T16:56:15Z</dcterms:modified>
</cp:coreProperties>
</file>