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341" r:id="rId2"/>
    <p:sldId id="340" r:id="rId3"/>
    <p:sldId id="308" r:id="rId4"/>
    <p:sldId id="309" r:id="rId5"/>
    <p:sldId id="311" r:id="rId6"/>
    <p:sldId id="314" r:id="rId7"/>
    <p:sldId id="322" r:id="rId8"/>
    <p:sldId id="324" r:id="rId9"/>
    <p:sldId id="334" r:id="rId10"/>
    <p:sldId id="326" r:id="rId11"/>
    <p:sldId id="327" r:id="rId12"/>
    <p:sldId id="337" r:id="rId13"/>
    <p:sldId id="338" r:id="rId14"/>
    <p:sldId id="33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FF00"/>
    <a:srgbClr val="009900"/>
    <a:srgbClr val="E7318C"/>
    <a:srgbClr val="66FF66"/>
    <a:srgbClr val="6BA175"/>
    <a:srgbClr val="6A9D61"/>
    <a:srgbClr val="B0CA7C"/>
    <a:srgbClr val="0000CC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62" autoAdjust="0"/>
  </p:normalViewPr>
  <p:slideViewPr>
    <p:cSldViewPr>
      <p:cViewPr>
        <p:scale>
          <a:sx n="65" d="100"/>
          <a:sy n="65" d="100"/>
        </p:scale>
        <p:origin x="-1302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73550-70BE-4383-A49D-C384AE7F9960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5DB5D-CE24-460E-BBAE-27CB3AFBE0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DB5D-CE24-460E-BBAE-27CB3AFBE0E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88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DB5D-CE24-460E-BBAE-27CB3AFBE0E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37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teacher can give more example of the placement of</a:t>
            </a:r>
            <a:r>
              <a:rPr lang="en-US" baseline="0" dirty="0"/>
              <a:t> the words </a:t>
            </a:r>
            <a:r>
              <a:rPr lang="en-US" sz="1200" dirty="0">
                <a:solidFill>
                  <a:srgbClr val="0000CC"/>
                </a:solidFill>
              </a:rPr>
              <a:t>recently/already/just/just now/lately/ever/yet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5DB5D-CE24-460E-BBAE-27CB3AFBE0E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47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1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7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5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5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8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6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4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3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7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7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0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4" Type="http://schemas.openxmlformats.org/officeDocument/2006/relationships/image" Target="../media/image6.pn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bbon: Curved and Tilted Down 2">
            <a:extLst>
              <a:ext uri="{FF2B5EF4-FFF2-40B4-BE49-F238E27FC236}">
                <a16:creationId xmlns:a16="http://schemas.microsoft.com/office/drawing/2014/main" id="{8F904BBA-9695-A444-B2B3-335C948F2072}"/>
              </a:ext>
            </a:extLst>
          </p:cNvPr>
          <p:cNvSpPr/>
          <p:nvPr/>
        </p:nvSpPr>
        <p:spPr>
          <a:xfrm>
            <a:off x="1258271" y="289891"/>
            <a:ext cx="6627457" cy="2457174"/>
          </a:xfrm>
          <a:prstGeom prst="ellipseRibbon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i="1">
                <a:solidFill>
                  <a:srgbClr val="C00000"/>
                </a:solidFill>
              </a:rPr>
              <a:t>WELCOME</a:t>
            </a:r>
            <a:r>
              <a:rPr lang="en-GB"/>
              <a:t> </a:t>
            </a:r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FF0D8E3B-2E5C-964D-9D85-8B5B628B2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455" y="2945848"/>
            <a:ext cx="4721087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9424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4756" y="681113"/>
            <a:ext cx="4358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E731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recently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visited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Cox’s Bazar.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0"/>
            <a:ext cx="7315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sentences.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59925" y="1792744"/>
            <a:ext cx="4792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train 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E731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reached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station.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4686" y="4800600"/>
            <a:ext cx="7887314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66FF66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If in the sentence there is </a:t>
            </a:r>
            <a:r>
              <a:rPr lang="en-US" sz="3200" dirty="0">
                <a:solidFill>
                  <a:srgbClr val="0000CC"/>
                </a:solidFill>
              </a:rPr>
              <a:t>recently/already/just/just now/lately </a:t>
            </a:r>
            <a:r>
              <a:rPr lang="en-US" sz="3200" dirty="0"/>
              <a:t>, the sentence will be </a:t>
            </a:r>
            <a:r>
              <a:rPr lang="en-US" sz="3200" b="1" dirty="0">
                <a:solidFill>
                  <a:srgbClr val="C00000"/>
                </a:solidFill>
              </a:rPr>
              <a:t>Present Perfect tense</a:t>
            </a:r>
            <a:r>
              <a:rPr lang="en-US" sz="3200" dirty="0">
                <a:solidFill>
                  <a:srgbClr val="C00000"/>
                </a:solidFill>
              </a:rPr>
              <a:t>.</a:t>
            </a:r>
            <a:r>
              <a:rPr lang="en-US" sz="32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26881" y="3168172"/>
            <a:ext cx="7883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This problem </a:t>
            </a:r>
            <a:r>
              <a:rPr lang="en-US" sz="3200" b="1" dirty="0">
                <a:solidFill>
                  <a:srgbClr val="E7318C"/>
                </a:solidFill>
              </a:rPr>
              <a:t>already</a:t>
            </a:r>
            <a:r>
              <a:rPr lang="en-US" sz="3200" b="1" dirty="0"/>
              <a:t>  </a:t>
            </a:r>
            <a:r>
              <a:rPr lang="en-US" sz="3200" b="1" dirty="0">
                <a:solidFill>
                  <a:srgbClr val="009900"/>
                </a:solidFill>
              </a:rPr>
              <a:t>has created </a:t>
            </a:r>
            <a:r>
              <a:rPr lang="en-US" sz="3200" b="1" dirty="0"/>
              <a:t>an alarming dimension</a:t>
            </a:r>
          </a:p>
        </p:txBody>
      </p:sp>
    </p:spTree>
    <p:extLst>
      <p:ext uri="{BB962C8B-B14F-4D97-AF65-F5344CB8AC3E}">
        <p14:creationId xmlns:p14="http://schemas.microsoft.com/office/powerpoint/2010/main" val="48294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1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ain-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400" y="685800"/>
            <a:ext cx="609600" cy="6096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1066800" y="1240622"/>
            <a:ext cx="7765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been raining 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morning.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2667000"/>
            <a:ext cx="8195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have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been </a:t>
            </a:r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playing football </a:t>
            </a:r>
            <a:r>
              <a:rPr lang="en-US" sz="3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hour.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66800" y="0"/>
            <a:ext cx="7315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sentences.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3497" y="4953000"/>
            <a:ext cx="8763000" cy="1077218"/>
          </a:xfrm>
          <a:prstGeom prst="rect">
            <a:avLst/>
          </a:prstGeom>
          <a:solidFill>
            <a:srgbClr val="6BA175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If in the sentence there is </a:t>
            </a:r>
            <a:r>
              <a:rPr lang="en-US" sz="3200" dirty="0">
                <a:solidFill>
                  <a:srgbClr val="0000CC"/>
                </a:solidFill>
              </a:rPr>
              <a:t>for/since+ time </a:t>
            </a:r>
            <a:r>
              <a:rPr lang="en-US" sz="3200" dirty="0"/>
              <a:t>the sentence will be </a:t>
            </a:r>
            <a:r>
              <a:rPr lang="en-US" sz="3200" b="1" dirty="0">
                <a:solidFill>
                  <a:srgbClr val="C00000"/>
                </a:solidFill>
              </a:rPr>
              <a:t>Present Perfect Continuous Tense.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5473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  <p:bldP spid="13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786994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They already (leave) the station.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3786" y="3341802"/>
            <a:ext cx="7273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 just (receive) your letter.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5185847"/>
            <a:ext cx="7760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My cousin lately ( join) the party.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093" y="121233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E731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answers using right forms of verbs.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2533352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Ans: They have already left the station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3786" y="4249742"/>
            <a:ext cx="8340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Ans: I have just received your letter.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957068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Ans. My cousin has lately joined the party.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25BE52E5-C65D-6446-8B83-5E6D7E5FEF50}"/>
              </a:ext>
            </a:extLst>
          </p:cNvPr>
          <p:cNvSpPr/>
          <p:nvPr/>
        </p:nvSpPr>
        <p:spPr>
          <a:xfrm>
            <a:off x="2622322" y="129128"/>
            <a:ext cx="3636341" cy="760046"/>
          </a:xfrm>
          <a:prstGeom prst="flowChartAlternateProcess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accent2"/>
                </a:solidFill>
              </a:rPr>
              <a:t>Pair work</a:t>
            </a:r>
            <a:endParaRPr lang="en-US" sz="3200" b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0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3508248" y="358877"/>
            <a:ext cx="2127504" cy="12192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19500" y="1578077"/>
            <a:ext cx="1905000" cy="1219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Home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4017" y="3102077"/>
            <a:ext cx="7644337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Give answer using right forms of verbs.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009900"/>
                </a:solidFill>
              </a:rPr>
              <a:t>A good boy (prepare) his lessons regularly.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C00000"/>
                </a:solidFill>
              </a:rPr>
              <a:t>He (play) cricket at this moment.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0000CC"/>
                </a:solidFill>
              </a:rPr>
              <a:t>I just ( finish) my work.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E7318C"/>
                </a:solidFill>
              </a:rPr>
              <a:t>I (play) football for two hours.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C00000"/>
                </a:solidFill>
              </a:rPr>
              <a:t>The sun (rise) in the east.</a:t>
            </a:r>
          </a:p>
          <a:p>
            <a:pPr marL="342900" indent="-342900">
              <a:buAutoNum type="arabicPeriod"/>
            </a:pPr>
            <a:endParaRPr lang="en-US" sz="2800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7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10" y="3603487"/>
            <a:ext cx="5890177" cy="3144078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DCC5195-AE9F-8C47-98D3-598DCC944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517" y="110435"/>
            <a:ext cx="4490095" cy="33897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064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2389809" y="88857"/>
            <a:ext cx="6754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>
                <a:solidFill>
                  <a:srgbClr val="66FF66"/>
                </a:solidFill>
              </a:rPr>
              <a:t>Introduction </a:t>
            </a:r>
            <a:endParaRPr lang="en-US" sz="8000" b="1" dirty="0">
              <a:solidFill>
                <a:srgbClr val="66FF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165" y="3121991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Mostafizur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Rahman</a:t>
            </a:r>
            <a:endParaRPr lang="en-US" sz="2800" dirty="0">
              <a:solidFill>
                <a:srgbClr val="C00000"/>
              </a:solidFill>
            </a:endParaRPr>
          </a:p>
          <a:p>
            <a:r>
              <a:rPr lang="en-US" sz="2800" dirty="0">
                <a:solidFill>
                  <a:srgbClr val="0000CC"/>
                </a:solidFill>
              </a:rPr>
              <a:t>Assistant Teacher (English)</a:t>
            </a:r>
          </a:p>
          <a:p>
            <a:r>
              <a:rPr lang="en-US" sz="2800" dirty="0" err="1">
                <a:solidFill>
                  <a:srgbClr val="002060"/>
                </a:solidFill>
              </a:rPr>
              <a:t>Chunarughat</a:t>
            </a:r>
            <a:r>
              <a:rPr lang="en-US" sz="2800" dirty="0">
                <a:solidFill>
                  <a:srgbClr val="002060"/>
                </a:solidFill>
              </a:rPr>
              <a:t> Pilot Girls High School</a:t>
            </a:r>
          </a:p>
          <a:p>
            <a:r>
              <a:rPr lang="en-US" sz="2800" dirty="0" err="1">
                <a:solidFill>
                  <a:srgbClr val="002060"/>
                </a:solidFill>
              </a:rPr>
              <a:t>Chunarughat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Habigonj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3909" y="2614160"/>
            <a:ext cx="2895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Class</a:t>
            </a:r>
            <a:r>
              <a:rPr lang="en-US" sz="3200">
                <a:solidFill>
                  <a:srgbClr val="FF0000"/>
                </a:solidFill>
              </a:rPr>
              <a:t>: </a:t>
            </a:r>
            <a:r>
              <a:rPr lang="en-GB" sz="3200">
                <a:solidFill>
                  <a:srgbClr val="FF0000"/>
                </a:solidFill>
              </a:rPr>
              <a:t>9-10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Subject : English 2</a:t>
            </a:r>
            <a:r>
              <a:rPr lang="en-US" sz="3200" baseline="30000" dirty="0">
                <a:solidFill>
                  <a:srgbClr val="FF0000"/>
                </a:solidFill>
              </a:rPr>
              <a:t>nd</a:t>
            </a:r>
            <a:r>
              <a:rPr lang="en-US" sz="3200" dirty="0">
                <a:solidFill>
                  <a:srgbClr val="FF0000"/>
                </a:solidFill>
              </a:rPr>
              <a:t> Paper</a:t>
            </a:r>
          </a:p>
          <a:p>
            <a:r>
              <a:rPr lang="en-US" sz="3200" dirty="0">
                <a:solidFill>
                  <a:srgbClr val="FF0000"/>
                </a:solidFill>
              </a:rPr>
              <a:t>Topic: Right forms of verbs.</a:t>
            </a:r>
          </a:p>
          <a:p>
            <a:endParaRPr lang="en-US"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7B9A64C6-41FE-4848-8D29-E622A98B5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79" y="901738"/>
            <a:ext cx="1577420" cy="197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5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9AB3ED84-5028-5D4E-8B9A-0F4438D95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56" y="3429000"/>
            <a:ext cx="2951327" cy="2371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5EF6579-DD88-F841-BCB0-4E0146A69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556" y="516283"/>
            <a:ext cx="2951327" cy="21479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57ABBE-3571-D741-9E9E-3B5CD98F75F6}"/>
              </a:ext>
            </a:extLst>
          </p:cNvPr>
          <p:cNvSpPr txBox="1"/>
          <p:nvPr/>
        </p:nvSpPr>
        <p:spPr>
          <a:xfrm rot="10800000" flipV="1">
            <a:off x="558180" y="4430741"/>
            <a:ext cx="5138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/>
              <a:t>They </a:t>
            </a:r>
            <a:r>
              <a:rPr lang="en-GB" sz="3600" b="1">
                <a:solidFill>
                  <a:srgbClr val="FF0000"/>
                </a:solidFill>
              </a:rPr>
              <a:t>are playing</a:t>
            </a:r>
            <a:r>
              <a:rPr lang="en-GB" sz="3600" b="1"/>
              <a:t> football. </a:t>
            </a:r>
            <a:endParaRPr lang="en-US" sz="36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38EB62-E6A0-6240-AD5D-8E5B531E1CB7}"/>
              </a:ext>
            </a:extLst>
          </p:cNvPr>
          <p:cNvSpPr txBox="1"/>
          <p:nvPr/>
        </p:nvSpPr>
        <p:spPr>
          <a:xfrm>
            <a:off x="558178" y="1267095"/>
            <a:ext cx="5138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/>
              <a:t>Mita </a:t>
            </a:r>
            <a:r>
              <a:rPr lang="en-GB" sz="3600" b="1">
                <a:solidFill>
                  <a:srgbClr val="FF0000"/>
                </a:solidFill>
              </a:rPr>
              <a:t>watches</a:t>
            </a:r>
            <a:r>
              <a:rPr lang="en-GB" sz="3600" b="1"/>
              <a:t> TV.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1385043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305909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2.The flowers </a:t>
            </a:r>
            <a:r>
              <a:rPr lang="en-US" sz="4800" dirty="0">
                <a:solidFill>
                  <a:srgbClr val="C00000"/>
                </a:solidFill>
              </a:rPr>
              <a:t>look</a:t>
            </a:r>
            <a:r>
              <a:rPr lang="en-US" sz="4800" dirty="0"/>
              <a:t> beautiful.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8310" y="1569877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/>
              <a:t>1.</a:t>
            </a:r>
            <a:r>
              <a:rPr lang="en-GB" sz="4800"/>
              <a:t>Rana</a:t>
            </a:r>
            <a:r>
              <a:rPr lang="en-US" sz="4800"/>
              <a:t> </a:t>
            </a:r>
            <a:r>
              <a:rPr lang="en-US" sz="4800" dirty="0">
                <a:solidFill>
                  <a:srgbClr val="C00000"/>
                </a:solidFill>
              </a:rPr>
              <a:t>sings</a:t>
            </a:r>
            <a:r>
              <a:rPr lang="en-US" sz="4800" dirty="0"/>
              <a:t> a song.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1100" y="23368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9900"/>
                </a:solidFill>
              </a:rPr>
              <a:t>What is the parts of speech of the words in red </a:t>
            </a:r>
            <a:r>
              <a:rPr lang="en-US" sz="3600" b="1" dirty="0" err="1">
                <a:solidFill>
                  <a:srgbClr val="009900"/>
                </a:solidFill>
              </a:rPr>
              <a:t>colours</a:t>
            </a:r>
            <a:r>
              <a:rPr lang="en-US" sz="3600" b="1" dirty="0">
                <a:solidFill>
                  <a:srgbClr val="009900"/>
                </a:solidFill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9400" y="4495800"/>
            <a:ext cx="236782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Verb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8310" y="3195935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3.</a:t>
            </a:r>
            <a:r>
              <a:rPr lang="en-GB" sz="5400"/>
              <a:t>You</a:t>
            </a:r>
            <a:r>
              <a:rPr lang="en-US" sz="5400"/>
              <a:t> </a:t>
            </a:r>
            <a:r>
              <a:rPr lang="en-US" sz="5400" dirty="0">
                <a:solidFill>
                  <a:srgbClr val="C00000"/>
                </a:solidFill>
              </a:rPr>
              <a:t>eat</a:t>
            </a:r>
            <a:r>
              <a:rPr lang="en-US" sz="5400" dirty="0"/>
              <a:t> rice.</a:t>
            </a:r>
          </a:p>
        </p:txBody>
      </p:sp>
    </p:spTree>
    <p:extLst>
      <p:ext uri="{BB962C8B-B14F-4D97-AF65-F5344CB8AC3E}">
        <p14:creationId xmlns:p14="http://schemas.microsoft.com/office/powerpoint/2010/main" val="165411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3006804"/>
            <a:ext cx="725179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Right forms of verbs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6037" y="2133600"/>
            <a:ext cx="6427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Today </a:t>
            </a:r>
            <a:r>
              <a:rPr lang="en-US" sz="5400" b="1" cap="none" spc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Our </a:t>
            </a:r>
            <a:r>
              <a:rPr lang="en-GB" sz="5400" b="1" cap="none" spc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Topic is,,,,,,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4689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3007" y="697300"/>
            <a:ext cx="5729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Outcomes</a:t>
            </a:r>
            <a:endParaRPr lang="en-US" sz="5400" b="1" cap="none" spc="0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970782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After this lesson students will be able to-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2732782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write the sentences using right forms of verbs.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3875782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fill the gaps with right forms of verbs (with clues).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15413" y="292667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15413" y="39297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4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3729" y="457200"/>
            <a:ext cx="7315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sentences.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54900" y="2655404"/>
            <a:ext cx="4634199" cy="632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sun </a:t>
            </a:r>
            <a:r>
              <a:rPr lang="en-GB" sz="3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rises</a:t>
            </a:r>
            <a:r>
              <a:rPr lang="en-GB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east.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1907" y="1260987"/>
            <a:ext cx="426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 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loves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her child.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51907" y="3739597"/>
            <a:ext cx="6248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Trees 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 oxygen.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6121" y="5029200"/>
            <a:ext cx="7998771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solidFill>
                  <a:schemeClr val="tx2"/>
                </a:solidFill>
              </a:rPr>
              <a:t>If the sentence is Universal truth, it will be Present Indefinite Tense.</a:t>
            </a:r>
          </a:p>
        </p:txBody>
      </p:sp>
    </p:spTree>
    <p:extLst>
      <p:ext uri="{BB962C8B-B14F-4D97-AF65-F5344CB8AC3E}">
        <p14:creationId xmlns:p14="http://schemas.microsoft.com/office/powerpoint/2010/main" val="3474570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1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641848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Holy Quran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everyday.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0"/>
            <a:ext cx="7315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sentences.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18288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attend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class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regularly.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4724400"/>
            <a:ext cx="8077200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E7318C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in the sentence there is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everyday/always/regularly/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occasionally/usually/often/sometimes/generally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the sentence will be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Simple Tense.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5292" y="2682907"/>
            <a:ext cx="6469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 Truth </a:t>
            </a:r>
            <a:r>
              <a:rPr lang="en-US" sz="3600" b="1" dirty="0">
                <a:solidFill>
                  <a:srgbClr val="C00000"/>
                </a:solidFill>
              </a:rPr>
              <a:t>always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009900"/>
                </a:solidFill>
              </a:rPr>
              <a:t>reigns</a:t>
            </a:r>
            <a:r>
              <a:rPr lang="en-US" sz="3600" b="1" dirty="0"/>
              <a:t> in the world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490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4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1565" y="1596386"/>
            <a:ext cx="5919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playing </a:t>
            </a:r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football</a:t>
            </a:r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2017" y="48590"/>
            <a:ext cx="7315200" cy="565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sentences.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5311" y="3024235"/>
            <a:ext cx="58459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present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Bangladesh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facing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 problem.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00" y="4648200"/>
            <a:ext cx="8203791" cy="1569660"/>
          </a:xfrm>
          <a:prstGeom prst="rect">
            <a:avLst/>
          </a:prstGeom>
          <a:solidFill>
            <a:srgbClr val="B0CA7C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in the sentence there is 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now/at this moment/at present/at this time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sentence will be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Continuous tense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930283F-B9E5-3043-A8F2-8428A19C6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047" y="798660"/>
            <a:ext cx="2121744" cy="228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5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6188</TotalTime>
  <Words>451</Words>
  <Application>Microsoft Office PowerPoint</Application>
  <PresentationFormat>On-screen Show (4:3)</PresentationFormat>
  <Paragraphs>63</Paragraphs>
  <Slides>14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8801725745994</cp:lastModifiedBy>
  <cp:revision>577</cp:revision>
  <dcterms:created xsi:type="dcterms:W3CDTF">2006-08-16T00:00:00Z</dcterms:created>
  <dcterms:modified xsi:type="dcterms:W3CDTF">2021-05-25T18:43:30Z</dcterms:modified>
</cp:coreProperties>
</file>