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9" r:id="rId3"/>
    <p:sldId id="260" r:id="rId4"/>
    <p:sldId id="261" r:id="rId5"/>
    <p:sldId id="263" r:id="rId6"/>
    <p:sldId id="264" r:id="rId7"/>
    <p:sldId id="266" r:id="rId8"/>
    <p:sldId id="272" r:id="rId9"/>
    <p:sldId id="273" r:id="rId10"/>
    <p:sldId id="270" r:id="rId11"/>
    <p:sldId id="271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60093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2" d="100"/>
          <a:sy n="82" d="100"/>
        </p:scale>
        <p:origin x="-948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6" Type="http://schemas.openxmlformats.org/officeDocument/2006/relationships/image" Target="../media/image13.wmf"/><Relationship Id="rId5" Type="http://schemas.openxmlformats.org/officeDocument/2006/relationships/image" Target="../media/image12.wmf"/><Relationship Id="rId4" Type="http://schemas.openxmlformats.org/officeDocument/2006/relationships/image" Target="../media/image1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7" Type="http://schemas.openxmlformats.org/officeDocument/2006/relationships/image" Target="../media/image20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6" Type="http://schemas.openxmlformats.org/officeDocument/2006/relationships/image" Target="../media/image19.wmf"/><Relationship Id="rId5" Type="http://schemas.openxmlformats.org/officeDocument/2006/relationships/image" Target="../media/image18.wmf"/><Relationship Id="rId4" Type="http://schemas.openxmlformats.org/officeDocument/2006/relationships/image" Target="../media/image17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image" Target="../media/image9.wmf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26-May-21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26-May-21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26-May-21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26-May-21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26-May-21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26-May-21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26-May-21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26-May-21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26-May-21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26-May-21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26-May-21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26-May-21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13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12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9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0" Type="http://schemas.openxmlformats.org/officeDocument/2006/relationships/image" Target="../media/image11.wmf"/><Relationship Id="rId4" Type="http://schemas.openxmlformats.org/officeDocument/2006/relationships/image" Target="../media/image8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13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13" Type="http://schemas.openxmlformats.org/officeDocument/2006/relationships/oleObject" Target="../embeddings/oleObject12.bin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9.bin"/><Relationship Id="rId12" Type="http://schemas.openxmlformats.org/officeDocument/2006/relationships/image" Target="../media/image18.wmf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20.wmf"/><Relationship Id="rId1" Type="http://schemas.openxmlformats.org/officeDocument/2006/relationships/vmlDrawing" Target="../drawings/vmlDrawing2.vml"/><Relationship Id="rId6" Type="http://schemas.openxmlformats.org/officeDocument/2006/relationships/image" Target="../media/image15.wmf"/><Relationship Id="rId11" Type="http://schemas.openxmlformats.org/officeDocument/2006/relationships/oleObject" Target="../embeddings/oleObject11.bin"/><Relationship Id="rId5" Type="http://schemas.openxmlformats.org/officeDocument/2006/relationships/oleObject" Target="../embeddings/oleObject8.bin"/><Relationship Id="rId15" Type="http://schemas.openxmlformats.org/officeDocument/2006/relationships/oleObject" Target="../embeddings/oleObject13.bin"/><Relationship Id="rId10" Type="http://schemas.openxmlformats.org/officeDocument/2006/relationships/image" Target="../media/image17.wmf"/><Relationship Id="rId4" Type="http://schemas.openxmlformats.org/officeDocument/2006/relationships/image" Target="../media/image14.wmf"/><Relationship Id="rId9" Type="http://schemas.openxmlformats.org/officeDocument/2006/relationships/oleObject" Target="../embeddings/oleObject10.bin"/><Relationship Id="rId14" Type="http://schemas.openxmlformats.org/officeDocument/2006/relationships/image" Target="../media/image19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21.wmf"/><Relationship Id="rId5" Type="http://schemas.openxmlformats.org/officeDocument/2006/relationships/oleObject" Target="../embeddings/oleObject15.bin"/><Relationship Id="rId4" Type="http://schemas.openxmlformats.org/officeDocument/2006/relationships/image" Target="../media/image9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0" y="1371600"/>
            <a:ext cx="5776479" cy="2667000"/>
          </a:xfrm>
        </p:spPr>
        <p:txBody>
          <a:bodyPr>
            <a:normAutofit/>
          </a:bodyPr>
          <a:lstStyle/>
          <a:p>
            <a:endParaRPr lang="en-US" dirty="0">
              <a:latin typeface="Yu Gothic" panose="020B0400000000000000" pitchFamily="34" charset="-128"/>
              <a:ea typeface="Yu Gothic" panose="020B0400000000000000" pitchFamily="34" charset="-128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467740" y="478564"/>
            <a:ext cx="53005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143001" y="457200"/>
            <a:ext cx="7239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err="1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SutonnyMJ" pitchFamily="2" charset="0"/>
                <a:cs typeface="SutonnyMJ" pitchFamily="2" charset="0"/>
              </a:rPr>
              <a:t>mevB‡K</a:t>
            </a:r>
            <a:r>
              <a:rPr lang="en-US" sz="60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6000" b="1" dirty="0" err="1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SutonnyMJ" pitchFamily="2" charset="0"/>
                <a:cs typeface="SutonnyMJ" pitchFamily="2" charset="0"/>
              </a:rPr>
              <a:t>ï‡f”Qv</a:t>
            </a:r>
            <a:r>
              <a:rPr lang="en-US" sz="60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SutonnyMJ" pitchFamily="2" charset="0"/>
                <a:cs typeface="SutonnyMJ" pitchFamily="2" charset="0"/>
              </a:rPr>
              <a:t> I </a:t>
            </a:r>
            <a:r>
              <a:rPr lang="en-US" sz="6000" b="1" dirty="0" err="1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SutonnyMJ" pitchFamily="2" charset="0"/>
                <a:cs typeface="SutonnyMJ" pitchFamily="2" charset="0"/>
              </a:rPr>
              <a:t>Awfb›`b</a:t>
            </a:r>
            <a:r>
              <a:rPr lang="en-US" sz="60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SutonnyMJ" pitchFamily="2" charset="0"/>
                <a:cs typeface="SutonnyMJ" pitchFamily="2" charset="0"/>
              </a:rPr>
              <a:t/>
            </a:r>
            <a:br>
              <a:rPr lang="en-US" sz="60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SutonnyMJ" pitchFamily="2" charset="0"/>
                <a:cs typeface="SutonnyMJ" pitchFamily="2" charset="0"/>
              </a:rPr>
            </a:br>
            <a:endParaRPr lang="en-US" sz="6000" dirty="0">
              <a:latin typeface="SutonnyMJ" pitchFamily="2" charset="0"/>
              <a:cs typeface="SutonnyMJ" pitchFamily="2" charset="0"/>
            </a:endParaRPr>
          </a:p>
        </p:txBody>
      </p:sp>
      <p:pic>
        <p:nvPicPr>
          <p:cNvPr id="6" name="Picture 5" descr="download (2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0200" y="1371600"/>
            <a:ext cx="5943600" cy="27697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660377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533400"/>
            <a:ext cx="9144000" cy="6096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009" name="Rectangle 1"/>
          <p:cNvSpPr>
            <a:spLocks noChangeArrowheads="1"/>
          </p:cNvSpPr>
          <p:nvPr/>
        </p:nvSpPr>
        <p:spPr bwMode="auto">
          <a:xfrm>
            <a:off x="457200" y="1676400"/>
            <a:ext cx="8458200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63550" algn="l"/>
              </a:tabLst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1.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fwel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¨‡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Zi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K_v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wPšÍv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K‡i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Rbve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wgRvb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cÖwZ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eQi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†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k‡l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10,000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UvKv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K‡i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Rgv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ivLvi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wm×všÍ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†bb| GB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UvKvq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wZwb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c~evjx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e¨vs‡K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GKwU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wWwcGm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Lyj‡eb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hvi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Dci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e¨vsK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12%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evwl©K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Pµe„w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× my`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cÖ`vb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Ki‡e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|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wWwcGm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10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eQi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†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gqvw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`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Kivi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wm×všÍ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†bb|</a:t>
            </a: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63550" algn="l"/>
              </a:tabLst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	K.	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evwl©K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e„wË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ej‡Z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Kx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eyS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?</a:t>
            </a: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63550" algn="l"/>
              </a:tabLst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	L.	10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eQ‡i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Rbve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wgRvb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KZ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UvKv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e¨vsK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wnmv‡e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Rgv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w`‡eb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Zv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†`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LvI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|</a:t>
            </a: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63550" algn="l"/>
              </a:tabLst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	M.	‡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gqv`c~wZ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©‡Z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wZwb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†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gvU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KZ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UvKv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cv‡eb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Zv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wbiƒcY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Ki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|</a:t>
            </a: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63550" algn="l"/>
              </a:tabLst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	N.	hw`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cÖwZ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wKw¯Íi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UvKv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eQ‡ii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ïiæ‡Z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cÖ`vb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Ki‡Zb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†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gqv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` †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k‡l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KZ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UvKv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cÖvc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¨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n‡eb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MYbv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K‡i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†`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LvI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|</a:t>
            </a: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63550" algn="l"/>
              </a:tabLst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6.	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Rbve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Avgvb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†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mvbvjx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e¨vsK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†_‡K 5,00,000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UvKv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Mvox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†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Kbvi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Rb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¨ FY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MÖnY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K‡ib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|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e¨vsK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Mvoxi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F‡Yi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Dci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15%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evwl©K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my`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Av‡ivc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K‡ib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|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Rbve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Avgv‡bi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FYwU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10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erm‡i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cwi‡kva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Ki‡Z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n‡e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|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cwi‡kv‡ai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Rb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¨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e¨vsK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`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ywU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weKí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cÖ¯Íve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†`b-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cÖwZ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eQi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†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k‡l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mgcwigvY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`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kwU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evwl©K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wKw¯Í‡Z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(ii)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10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ermi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ci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GKKvjxb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my`vm‡j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|</a:t>
            </a: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63550" algn="l"/>
              </a:tabLst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	K.	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A¨vgiUvB‡Rkb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ej‡Z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Kx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eyS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?</a:t>
            </a: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63550" algn="l"/>
              </a:tabLst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	L.	10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ermi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ci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GKKvjxb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KZ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UvKv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cwi‡kva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Ki‡Z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n‡e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?</a:t>
            </a: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63550" algn="l"/>
              </a:tabLst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	M.	`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kwU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evwl©K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wKw¯Í‡Z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cwi‡kva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Ki‡j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cÖwZwU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wKw¯Íi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cwigvY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wbiƒcY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Ki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|</a:t>
            </a: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63550" algn="l"/>
              </a:tabLst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	N.	`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yÕwU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weK‡í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cÖ‡`q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my‡`i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cwigvY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wbiƒcY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Ki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|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752600" y="838200"/>
            <a:ext cx="50292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err="1" smtClean="0">
                <a:latin typeface="SutonnyMJ" pitchFamily="2" charset="0"/>
                <a:cs typeface="SutonnyMJ" pitchFamily="2" charset="0"/>
              </a:rPr>
              <a:t>evoxi</a:t>
            </a:r>
            <a:r>
              <a:rPr lang="en-US" sz="5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dirty="0" err="1" smtClean="0">
                <a:latin typeface="SutonnyMJ" pitchFamily="2" charset="0"/>
                <a:cs typeface="SutonnyMJ" pitchFamily="2" charset="0"/>
              </a:rPr>
              <a:t>KvR</a:t>
            </a:r>
            <a:endParaRPr lang="en-US" sz="5400" dirty="0"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430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430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430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430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430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430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430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430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4300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4300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4300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4300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4300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1000" fill="hold"/>
                                        <p:tgtEl>
                                          <p:spTgt spid="4300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4300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1000" fill="hold"/>
                                        <p:tgtEl>
                                          <p:spTgt spid="4300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4300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4300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1000" fill="hold"/>
                                        <p:tgtEl>
                                          <p:spTgt spid="4300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1000" fill="hold"/>
                                        <p:tgtEl>
                                          <p:spTgt spid="4300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838200" y="1143000"/>
            <a:ext cx="7772400" cy="3048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 err="1" smtClean="0">
                <a:latin typeface="SutonnyMJ" pitchFamily="2" charset="0"/>
                <a:cs typeface="SutonnyMJ" pitchFamily="2" charset="0"/>
              </a:rPr>
              <a:t>mKj‡K</a:t>
            </a:r>
            <a:r>
              <a:rPr lang="en-US" sz="8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8000" dirty="0" err="1" smtClean="0">
                <a:latin typeface="SutonnyMJ" pitchFamily="2" charset="0"/>
                <a:cs typeface="SutonnyMJ" pitchFamily="2" charset="0"/>
              </a:rPr>
              <a:t>ab¨ev</a:t>
            </a:r>
            <a:r>
              <a:rPr lang="en-US" sz="8000" dirty="0" smtClean="0">
                <a:latin typeface="SutonnyMJ" pitchFamily="2" charset="0"/>
                <a:cs typeface="SutonnyMJ" pitchFamily="2" charset="0"/>
              </a:rPr>
              <a:t>`</a:t>
            </a:r>
            <a:endParaRPr lang="en-US" sz="8000" dirty="0"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2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2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mph" presetSubtype="1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2" dur="indefinite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13" dur="indefinite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14" dur="indefinite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77340" y="3639310"/>
            <a:ext cx="5509260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 err="1">
                <a:solidFill>
                  <a:schemeClr val="tx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wbg©j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>
                <a:solidFill>
                  <a:schemeClr val="tx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cvj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| </a:t>
            </a:r>
            <a:endParaRPr lang="en-US" sz="2800" dirty="0" smtClean="0">
              <a:solidFill>
                <a:schemeClr val="tx2">
                  <a:lumMod val="50000"/>
                </a:schemeClr>
              </a:solidFill>
              <a:latin typeface="SutonnyMJ" pitchFamily="2" charset="0"/>
              <a:cs typeface="SutonnyMJ" pitchFamily="2" charset="0"/>
            </a:endParaRPr>
          </a:p>
          <a:p>
            <a:pPr algn="ctr"/>
            <a:r>
              <a:rPr lang="en-US" sz="2800" dirty="0" err="1" smtClean="0">
                <a:solidFill>
                  <a:schemeClr val="tx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cÖfvlK</a:t>
            </a: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(</a:t>
            </a:r>
            <a:r>
              <a:rPr lang="en-US" sz="2800" dirty="0" err="1">
                <a:solidFill>
                  <a:schemeClr val="tx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wnmveweÁvb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)|</a:t>
            </a:r>
          </a:p>
          <a:p>
            <a:r>
              <a:rPr lang="en-US" sz="2000" dirty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 </a:t>
            </a:r>
            <a:r>
              <a:rPr lang="en-US" sz="36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Avqye</a:t>
            </a:r>
            <a:r>
              <a:rPr lang="en-US" sz="36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wewe</a:t>
            </a:r>
            <a:r>
              <a:rPr lang="en-US" sz="3600" dirty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wmwU</a:t>
            </a:r>
            <a:r>
              <a:rPr lang="en-US" sz="3600" dirty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K‡cv</a:t>
            </a:r>
            <a:r>
              <a:rPr lang="en-US" sz="3600" dirty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©‡</a:t>
            </a:r>
            <a:r>
              <a:rPr lang="en-US" sz="3600" dirty="0" err="1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ikb</a:t>
            </a:r>
            <a:r>
              <a:rPr lang="en-US" sz="3600" dirty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K‡jR</a:t>
            </a:r>
            <a:r>
              <a:rPr lang="en-US" sz="3600" dirty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|</a:t>
            </a:r>
            <a:endParaRPr lang="en-US" sz="2800" dirty="0">
              <a:solidFill>
                <a:srgbClr val="7030A0"/>
              </a:solidFill>
              <a:latin typeface="SutonnyMJ" pitchFamily="2" charset="0"/>
              <a:cs typeface="SutonnyMJ" pitchFamily="2" charset="0"/>
            </a:endParaRPr>
          </a:p>
          <a:p>
            <a:pPr algn="ctr"/>
            <a:r>
              <a:rPr lang="en-US" sz="2000">
                <a:latin typeface="SutonnyMJ" pitchFamily="2" charset="0"/>
                <a:cs typeface="SutonnyMJ" pitchFamily="2" charset="0"/>
              </a:rPr>
              <a:t> </a:t>
            </a:r>
            <a:endParaRPr lang="en-US" sz="2000" dirty="0">
              <a:solidFill>
                <a:schemeClr val="bg2">
                  <a:lumMod val="10000"/>
                </a:schemeClr>
              </a:solidFill>
              <a:latin typeface="SutonnyMJ" pitchFamily="2" charset="0"/>
              <a:cs typeface="SutonnyMJ" pitchFamily="2" charset="0"/>
            </a:endParaRPr>
          </a:p>
          <a:p>
            <a:r>
              <a:rPr lang="en-US" sz="2000" dirty="0">
                <a:latin typeface="SutonnyMJ" pitchFamily="2" charset="0"/>
                <a:cs typeface="SutonnyMJ" pitchFamily="2" charset="0"/>
              </a:rPr>
              <a:t> </a:t>
            </a:r>
            <a:endParaRPr lang="en-US" sz="4000" dirty="0">
              <a:solidFill>
                <a:srgbClr val="FF0000"/>
              </a:solidFill>
              <a:latin typeface="SutonnyCMJ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0400" y="1295400"/>
            <a:ext cx="1698476" cy="19246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5352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4400" y="3505200"/>
            <a:ext cx="3545833" cy="2667000"/>
          </a:xfrm>
          <a:prstGeom prst="rect">
            <a:avLst/>
          </a:prstGeom>
        </p:spPr>
      </p:pic>
      <p:pic>
        <p:nvPicPr>
          <p:cNvPr id="4" name="Picture 3" descr="C:\Users\Public\Pictures\Sample Pictures\taka-copy_9657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67200" y="381000"/>
            <a:ext cx="4310743" cy="2743200"/>
          </a:xfrm>
          <a:prstGeom prst="rect">
            <a:avLst/>
          </a:prstGeom>
          <a:noFill/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3505200"/>
            <a:ext cx="4267200" cy="2638958"/>
          </a:xfrm>
          <a:prstGeom prst="rect">
            <a:avLst/>
          </a:prstGeom>
        </p:spPr>
      </p:pic>
      <p:pic>
        <p:nvPicPr>
          <p:cNvPr id="6" name="Picture 5" descr="1432833439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09600" y="304800"/>
            <a:ext cx="3352800" cy="291904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00200" y="1295400"/>
            <a:ext cx="6553200" cy="3657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wdb¨vÝ,e¨vswKs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I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wegv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1g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cÎ</a:t>
            </a:r>
            <a:endParaRPr lang="en-US" sz="3600" dirty="0" smtClean="0">
              <a:latin typeface="SutonnyMJ" pitchFamily="2" charset="0"/>
              <a:cs typeface="SutonnyMJ" pitchFamily="2" charset="0"/>
            </a:endParaRPr>
          </a:p>
          <a:p>
            <a:pPr algn="ctr"/>
            <a:r>
              <a:rPr lang="en-US" sz="3600" dirty="0" smtClean="0">
                <a:latin typeface="SutonnyMJ" pitchFamily="2" charset="0"/>
                <a:cs typeface="SutonnyMJ" pitchFamily="2" charset="0"/>
              </a:rPr>
              <a:t>Z…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Zxq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Aa¨vq</a:t>
            </a:r>
            <a:endParaRPr lang="en-US" sz="3600" dirty="0" smtClean="0">
              <a:latin typeface="SutonnyMJ" pitchFamily="2" charset="0"/>
              <a:cs typeface="SutonnyMJ" pitchFamily="2" charset="0"/>
            </a:endParaRPr>
          </a:p>
          <a:p>
            <a:pPr algn="ctr"/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A‡_©i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mgqg~j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¨</a:t>
            </a:r>
            <a:endParaRPr lang="en-US" sz="3600" dirty="0"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19200" y="1371600"/>
            <a:ext cx="6096000" cy="3962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wkLb</a:t>
            </a:r>
            <a:r>
              <a:rPr lang="en-US" sz="32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dj</a:t>
            </a:r>
            <a:endParaRPr lang="en-US" sz="3200" b="1" dirty="0" smtClean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  <a:p>
            <a:pPr>
              <a:buFont typeface="Wingdings" pitchFamily="2" charset="2"/>
              <a:buChar char="v"/>
            </a:pPr>
            <a:endParaRPr lang="en-US" b="1" dirty="0" smtClean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  <a:p>
            <a:pPr>
              <a:buFont typeface="Wingdings" pitchFamily="2" charset="2"/>
              <a:buChar char="v"/>
            </a:pPr>
            <a:endParaRPr lang="en-US" sz="2000" b="1" dirty="0" smtClean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  <a:p>
            <a:pPr lvl="1">
              <a:buFont typeface="Wingdings" pitchFamily="2" charset="2"/>
              <a:buChar char="v"/>
            </a:pPr>
            <a:r>
              <a:rPr lang="en-US" sz="24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	G </a:t>
            </a:r>
            <a:r>
              <a:rPr lang="en-US" sz="2800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Aa¨v‡qi</a:t>
            </a:r>
            <a:r>
              <a:rPr lang="en-US" sz="28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cÖ‡qvRbxq</a:t>
            </a:r>
            <a:r>
              <a:rPr lang="en-US" sz="28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myÎvejx</a:t>
            </a:r>
            <a:endParaRPr lang="en-US" sz="2800" b="1" dirty="0" smtClean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  <a:p>
            <a:pPr lvl="1">
              <a:buFont typeface="Wingdings" pitchFamily="2" charset="2"/>
              <a:buChar char="v"/>
            </a:pPr>
            <a:r>
              <a:rPr lang="en-US" sz="28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	</a:t>
            </a:r>
            <a:r>
              <a:rPr lang="en-US" sz="2800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myÎ</a:t>
            </a:r>
            <a:r>
              <a:rPr lang="en-US" sz="28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¸‡</a:t>
            </a:r>
            <a:r>
              <a:rPr lang="en-US" sz="2800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jv</a:t>
            </a:r>
            <a:r>
              <a:rPr lang="en-US" sz="28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g‡b</a:t>
            </a:r>
            <a:r>
              <a:rPr lang="en-US" sz="28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ivLvi</a:t>
            </a:r>
            <a:r>
              <a:rPr lang="en-US" sz="28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Dcvq</a:t>
            </a:r>
            <a:endParaRPr lang="en-US" sz="2800" b="1" dirty="0" smtClean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  <a:p>
            <a:pPr lvl="1">
              <a:buFont typeface="Wingdings" pitchFamily="2" charset="2"/>
              <a:buChar char="v"/>
            </a:pPr>
            <a:r>
              <a:rPr lang="en-US" sz="28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	</a:t>
            </a:r>
            <a:r>
              <a:rPr lang="en-US" sz="2800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myÎ</a:t>
            </a:r>
            <a:r>
              <a:rPr lang="en-US" sz="28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¸‡</a:t>
            </a:r>
            <a:r>
              <a:rPr lang="en-US" sz="2800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jv</a:t>
            </a:r>
            <a:r>
              <a:rPr lang="en-US" sz="28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w`‡q</a:t>
            </a:r>
            <a:r>
              <a:rPr lang="en-US" sz="28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As‡Ki</a:t>
            </a:r>
            <a:r>
              <a:rPr lang="en-US" sz="28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mgvavb</a:t>
            </a:r>
            <a:endParaRPr lang="en-US" sz="2800" b="1" dirty="0" smtClean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  <a:p>
            <a:pPr algn="ctr">
              <a:buFont typeface="Wingdings" pitchFamily="2" charset="2"/>
              <a:buChar char="Ø"/>
            </a:pPr>
            <a:endParaRPr lang="en-US" sz="2800" dirty="0"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381000"/>
            <a:ext cx="8534400" cy="6477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cÖ‡qvRbxq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myÎvejx</a:t>
            </a:r>
            <a:endParaRPr lang="en-US" sz="4400" dirty="0" smtClean="0">
              <a:latin typeface="SutonnyMJ" pitchFamily="2" charset="0"/>
              <a:cs typeface="SutonnyMJ" pitchFamily="2" charset="0"/>
            </a:endParaRPr>
          </a:p>
          <a:p>
            <a:pPr marL="342900" indent="-342900">
              <a:buAutoNum type="arabicPeriod"/>
            </a:pPr>
            <a:endParaRPr lang="en-US" dirty="0" smtClean="0">
              <a:latin typeface="SutonnyMJ" pitchFamily="2" charset="0"/>
              <a:cs typeface="SutonnyMJ" pitchFamily="2" charset="0"/>
            </a:endParaRPr>
          </a:p>
          <a:p>
            <a:pPr marL="342900" indent="-342900"/>
            <a:r>
              <a:rPr lang="en-US" sz="2800" dirty="0" smtClean="0">
                <a:latin typeface="SutonnyMJ" pitchFamily="2" charset="0"/>
                <a:cs typeface="SutonnyMJ" pitchFamily="2" charset="0"/>
              </a:rPr>
              <a:t>1.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mvaviY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eZ©gvbgyj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¨ wbb©q </a:t>
            </a:r>
          </a:p>
          <a:p>
            <a:pPr marL="342900" indent="-342900"/>
            <a:endParaRPr lang="en-US" sz="2800" dirty="0" smtClean="0">
              <a:latin typeface="SutonnyMJ" pitchFamily="2" charset="0"/>
              <a:cs typeface="SutonnyMJ" pitchFamily="2" charset="0"/>
            </a:endParaRPr>
          </a:p>
          <a:p>
            <a:pPr marL="342900" indent="-342900"/>
            <a:r>
              <a:rPr lang="en-US" sz="2800" dirty="0" smtClean="0">
                <a:latin typeface="SutonnyMJ" pitchFamily="2" charset="0"/>
                <a:cs typeface="SutonnyMJ" pitchFamily="2" charset="0"/>
              </a:rPr>
              <a:t>2.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mvaviY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fwel¨rg~j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¨ wbb©q </a:t>
            </a:r>
          </a:p>
          <a:p>
            <a:pPr marL="342900" indent="-342900"/>
            <a:endParaRPr lang="en-US" sz="2800" dirty="0" smtClean="0">
              <a:latin typeface="SutonnyMJ" pitchFamily="2" charset="0"/>
              <a:cs typeface="SutonnyMJ" pitchFamily="2" charset="0"/>
            </a:endParaRPr>
          </a:p>
          <a:p>
            <a:pPr marL="342900" indent="-342900"/>
            <a:r>
              <a:rPr lang="en-US" sz="2800" dirty="0" smtClean="0">
                <a:latin typeface="SutonnyMJ" pitchFamily="2" charset="0"/>
                <a:cs typeface="SutonnyMJ" pitchFamily="2" charset="0"/>
              </a:rPr>
              <a:t>3.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mvaviY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evwl©K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e„wËi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eZ©gvbg~j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¨ wbb©q</a:t>
            </a:r>
          </a:p>
          <a:p>
            <a:pPr marL="342900" indent="-342900"/>
            <a:endParaRPr lang="en-US" sz="2800" dirty="0" smtClean="0">
              <a:latin typeface="SutonnyMJ" pitchFamily="2" charset="0"/>
              <a:cs typeface="SutonnyMJ" pitchFamily="2" charset="0"/>
            </a:endParaRPr>
          </a:p>
          <a:p>
            <a:pPr marL="342900" indent="-342900"/>
            <a:r>
              <a:rPr lang="en-US" sz="2800" dirty="0" smtClean="0">
                <a:latin typeface="SutonnyMJ" pitchFamily="2" charset="0"/>
                <a:cs typeface="SutonnyMJ" pitchFamily="2" charset="0"/>
              </a:rPr>
              <a:t>4.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cÖ‡`q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evwl©K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e„wËi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eZ©gvbg~j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¨ wbb©q</a:t>
            </a:r>
          </a:p>
          <a:p>
            <a:pPr marL="342900" indent="-342900"/>
            <a:endParaRPr lang="en-US" sz="2800" dirty="0" smtClean="0">
              <a:latin typeface="SutonnyMJ" pitchFamily="2" charset="0"/>
              <a:cs typeface="SutonnyMJ" pitchFamily="2" charset="0"/>
            </a:endParaRPr>
          </a:p>
          <a:p>
            <a:pPr marL="342900" indent="-342900"/>
            <a:r>
              <a:rPr lang="en-US" sz="2800" dirty="0" smtClean="0">
                <a:latin typeface="SutonnyMJ" pitchFamily="2" charset="0"/>
                <a:cs typeface="SutonnyMJ" pitchFamily="2" charset="0"/>
              </a:rPr>
              <a:t>5. 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mvaviY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evwl©K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e„wËi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fwel¨rg~j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¨ wbb©q</a:t>
            </a:r>
          </a:p>
          <a:p>
            <a:pPr marL="342900" indent="-342900"/>
            <a:endParaRPr lang="en-US" sz="2800" dirty="0" smtClean="0">
              <a:latin typeface="SutonnyMJ" pitchFamily="2" charset="0"/>
              <a:cs typeface="SutonnyMJ" pitchFamily="2" charset="0"/>
            </a:endParaRPr>
          </a:p>
          <a:p>
            <a:pPr marL="342900" indent="-342900"/>
            <a:r>
              <a:rPr lang="en-US" sz="2800" dirty="0" smtClean="0">
                <a:latin typeface="SutonnyMJ" pitchFamily="2" charset="0"/>
                <a:cs typeface="SutonnyMJ" pitchFamily="2" charset="0"/>
              </a:rPr>
              <a:t>6. 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cÖ‡`q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evwl©K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e„wËi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fwel¨rg~j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¨ wbb©q</a:t>
            </a:r>
          </a:p>
          <a:p>
            <a:pPr marL="342900" indent="-342900"/>
            <a:endParaRPr lang="en-US" sz="2400" dirty="0" smtClean="0">
              <a:latin typeface="SutonnyMJ" pitchFamily="2" charset="0"/>
              <a:cs typeface="SutonnyMJ" pitchFamily="2" charset="0"/>
            </a:endParaRPr>
          </a:p>
          <a:p>
            <a:pPr marL="342900" indent="-342900"/>
            <a:endParaRPr lang="en-US" sz="2400" dirty="0">
              <a:latin typeface="SutonnyMJ" pitchFamily="2" charset="0"/>
              <a:cs typeface="SutonnyMJ" pitchFamily="2" charset="0"/>
            </a:endParaRPr>
          </a:p>
        </p:txBody>
      </p:sp>
      <p:graphicFrame>
        <p:nvGraphicFramePr>
          <p:cNvPr id="20486" name="Object 6"/>
          <p:cNvGraphicFramePr>
            <a:graphicFrameLocks noChangeAspect="1"/>
          </p:cNvGraphicFramePr>
          <p:nvPr/>
        </p:nvGraphicFramePr>
        <p:xfrm>
          <a:off x="4114800" y="1371600"/>
          <a:ext cx="1219200" cy="63862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9" name="Equation" r:id="rId3" imgW="800100" imgH="419100" progId="Equation.3">
                  <p:embed/>
                </p:oleObj>
              </mc:Choice>
              <mc:Fallback>
                <p:oleObj name="Equation" r:id="rId3" imgW="800100" imgH="41910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4800" y="1371600"/>
                        <a:ext cx="1219200" cy="63862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5" name="Object 5"/>
          <p:cNvGraphicFramePr>
            <a:graphicFrameLocks noChangeAspect="1"/>
          </p:cNvGraphicFramePr>
          <p:nvPr/>
        </p:nvGraphicFramePr>
        <p:xfrm>
          <a:off x="4038600" y="2362200"/>
          <a:ext cx="186055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0" name="Equation" r:id="rId5" imgW="927100" imgH="228600" progId="Equation.3">
                  <p:embed/>
                </p:oleObj>
              </mc:Choice>
              <mc:Fallback>
                <p:oleObj name="Equation" r:id="rId5" imgW="927100" imgH="2286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8600" y="2362200"/>
                        <a:ext cx="1860550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4" name="Object 4"/>
          <p:cNvGraphicFramePr>
            <a:graphicFrameLocks noChangeAspect="1"/>
          </p:cNvGraphicFramePr>
          <p:nvPr/>
        </p:nvGraphicFramePr>
        <p:xfrm>
          <a:off x="5181599" y="2895600"/>
          <a:ext cx="2604015" cy="1089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1" name="Equation" r:id="rId7" imgW="1384300" imgH="863600" progId="Equation.3">
                  <p:embed/>
                </p:oleObj>
              </mc:Choice>
              <mc:Fallback>
                <p:oleObj name="Equation" r:id="rId7" imgW="1384300" imgH="8636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1599" y="2895600"/>
                        <a:ext cx="2604015" cy="1089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3" name="Object 3"/>
          <p:cNvGraphicFramePr>
            <a:graphicFrameLocks noChangeAspect="1"/>
          </p:cNvGraphicFramePr>
          <p:nvPr/>
        </p:nvGraphicFramePr>
        <p:xfrm>
          <a:off x="5181600" y="3962400"/>
          <a:ext cx="2514600" cy="860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2" name="Equation" r:id="rId9" imgW="1828800" imgH="863600" progId="Equation.3">
                  <p:embed/>
                </p:oleObj>
              </mc:Choice>
              <mc:Fallback>
                <p:oleObj name="Equation" r:id="rId9" imgW="1828800" imgH="8636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1600" y="3962400"/>
                        <a:ext cx="2514600" cy="860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2" name="Object 2"/>
          <p:cNvGraphicFramePr>
            <a:graphicFrameLocks noChangeAspect="1"/>
          </p:cNvGraphicFramePr>
          <p:nvPr/>
        </p:nvGraphicFramePr>
        <p:xfrm>
          <a:off x="5638799" y="4953000"/>
          <a:ext cx="3052037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3" name="Equation" r:id="rId11" imgW="1346200" imgH="482600" progId="Equation.3">
                  <p:embed/>
                </p:oleObj>
              </mc:Choice>
              <mc:Fallback>
                <p:oleObj name="Equation" r:id="rId11" imgW="1346200" imgH="4826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8799" y="4953000"/>
                        <a:ext cx="3052037" cy="685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1" name="Object 1"/>
          <p:cNvGraphicFramePr>
            <a:graphicFrameLocks noChangeAspect="1"/>
          </p:cNvGraphicFramePr>
          <p:nvPr/>
        </p:nvGraphicFramePr>
        <p:xfrm>
          <a:off x="5562600" y="5791200"/>
          <a:ext cx="2871377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4" name="Equation" r:id="rId13" imgW="1803400" imgH="482600" progId="Equation.3">
                  <p:embed/>
                </p:oleObj>
              </mc:Choice>
              <mc:Fallback>
                <p:oleObj name="Equation" r:id="rId13" imgW="1803400" imgH="482600" progId="Equation.3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62600" y="5791200"/>
                        <a:ext cx="2871377" cy="762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204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204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204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204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10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10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10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10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1000" fill="hold"/>
                                        <p:tgtEl>
                                          <p:spTgt spid="204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1000" fill="hold"/>
                                        <p:tgtEl>
                                          <p:spTgt spid="204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8839200" cy="6477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cÖ‡qvRbxq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myÎvejx</a:t>
            </a:r>
            <a:endParaRPr lang="en-US" sz="4000" dirty="0" smtClean="0">
              <a:latin typeface="SutonnyMJ" pitchFamily="2" charset="0"/>
              <a:cs typeface="SutonnyMJ" pitchFamily="2" charset="0"/>
            </a:endParaRPr>
          </a:p>
          <a:p>
            <a:pPr marL="342900" indent="-342900">
              <a:buAutoNum type="arabicPeriod"/>
            </a:pPr>
            <a:endParaRPr lang="en-US" sz="1600" dirty="0" smtClean="0">
              <a:latin typeface="SutonnyMJ" pitchFamily="2" charset="0"/>
              <a:cs typeface="SutonnyMJ" pitchFamily="2" charset="0"/>
            </a:endParaRPr>
          </a:p>
          <a:p>
            <a:pPr marL="342900" indent="-342900"/>
            <a:r>
              <a:rPr lang="en-US" sz="2400" dirty="0" smtClean="0">
                <a:latin typeface="SutonnyMJ" pitchFamily="2" charset="0"/>
                <a:cs typeface="SutonnyMJ" pitchFamily="2" charset="0"/>
              </a:rPr>
              <a:t>7.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Kvh©Kix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my‡`i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nvi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 wbb©q </a:t>
            </a:r>
          </a:p>
          <a:p>
            <a:pPr marL="342900" indent="-342900"/>
            <a:endParaRPr lang="en-US" sz="2400" dirty="0" smtClean="0">
              <a:latin typeface="SutonnyMJ" pitchFamily="2" charset="0"/>
              <a:cs typeface="SutonnyMJ" pitchFamily="2" charset="0"/>
            </a:endParaRPr>
          </a:p>
          <a:p>
            <a:pPr marL="342900" indent="-342900"/>
            <a:endParaRPr lang="en-US" sz="2400" dirty="0" smtClean="0">
              <a:latin typeface="SutonnyMJ" pitchFamily="2" charset="0"/>
              <a:cs typeface="SutonnyMJ" pitchFamily="2" charset="0"/>
            </a:endParaRPr>
          </a:p>
          <a:p>
            <a:pPr marL="342900" indent="-342900"/>
            <a:r>
              <a:rPr lang="en-US" sz="2400" dirty="0" smtClean="0">
                <a:latin typeface="SutonnyMJ" pitchFamily="2" charset="0"/>
                <a:cs typeface="SutonnyMJ" pitchFamily="2" charset="0"/>
              </a:rPr>
              <a:t>8.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bM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`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cÖevn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GKvwaK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n‡j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Ges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k‡l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ej‡j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</a:p>
          <a:p>
            <a:pPr marL="342900" indent="-342900"/>
            <a:endParaRPr lang="en-US" sz="2400" dirty="0" smtClean="0">
              <a:latin typeface="SutonnyMJ" pitchFamily="2" charset="0"/>
              <a:cs typeface="SutonnyMJ" pitchFamily="2" charset="0"/>
            </a:endParaRPr>
          </a:p>
          <a:p>
            <a:pPr marL="342900" indent="-342900"/>
            <a:endParaRPr lang="en-US" sz="2400" dirty="0" smtClean="0">
              <a:latin typeface="SutonnyMJ" pitchFamily="2" charset="0"/>
              <a:cs typeface="SutonnyMJ" pitchFamily="2" charset="0"/>
            </a:endParaRPr>
          </a:p>
          <a:p>
            <a:pPr marL="342900" indent="-342900"/>
            <a:r>
              <a:rPr lang="en-US" sz="2400" dirty="0" smtClean="0">
                <a:latin typeface="SutonnyMJ" pitchFamily="2" charset="0"/>
                <a:cs typeface="SutonnyMJ" pitchFamily="2" charset="0"/>
              </a:rPr>
              <a:t>9.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bM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`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cÖevn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GKvwaK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n‡j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Ges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ïiæ‡Z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ej‡j</a:t>
            </a:r>
            <a:endParaRPr lang="en-US" sz="2400" dirty="0" smtClean="0">
              <a:latin typeface="SutonnyMJ" pitchFamily="2" charset="0"/>
              <a:cs typeface="SutonnyMJ" pitchFamily="2" charset="0"/>
            </a:endParaRPr>
          </a:p>
          <a:p>
            <a:pPr marL="342900" indent="-342900"/>
            <a:endParaRPr lang="en-US" sz="2400" dirty="0" smtClean="0">
              <a:latin typeface="SutonnyMJ" pitchFamily="2" charset="0"/>
              <a:cs typeface="SutonnyMJ" pitchFamily="2" charset="0"/>
            </a:endParaRPr>
          </a:p>
          <a:p>
            <a:pPr marL="342900" indent="-342900"/>
            <a:endParaRPr lang="en-US" sz="2400" dirty="0" smtClean="0">
              <a:latin typeface="SutonnyMJ" pitchFamily="2" charset="0"/>
              <a:cs typeface="SutonnyMJ" pitchFamily="2" charset="0"/>
            </a:endParaRPr>
          </a:p>
          <a:p>
            <a:pPr marL="342900" indent="-342900"/>
            <a:r>
              <a:rPr lang="en-US" sz="2400" dirty="0" smtClean="0">
                <a:latin typeface="SutonnyMJ" pitchFamily="2" charset="0"/>
                <a:cs typeface="SutonnyMJ" pitchFamily="2" charset="0"/>
              </a:rPr>
              <a:t>10. 72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Gi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wewa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             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A_ev</a:t>
            </a:r>
            <a:endParaRPr lang="en-US" sz="2400" dirty="0" smtClean="0">
              <a:latin typeface="SutonnyMJ" pitchFamily="2" charset="0"/>
              <a:cs typeface="SutonnyMJ" pitchFamily="2" charset="0"/>
            </a:endParaRPr>
          </a:p>
          <a:p>
            <a:pPr marL="342900" indent="-342900"/>
            <a:endParaRPr lang="en-US" sz="2400" dirty="0" smtClean="0">
              <a:latin typeface="SutonnyMJ" pitchFamily="2" charset="0"/>
              <a:cs typeface="SutonnyMJ" pitchFamily="2" charset="0"/>
            </a:endParaRPr>
          </a:p>
          <a:p>
            <a:pPr marL="342900" indent="-342900"/>
            <a:r>
              <a:rPr lang="en-US" sz="2400" dirty="0" smtClean="0">
                <a:latin typeface="SutonnyMJ" pitchFamily="2" charset="0"/>
                <a:cs typeface="SutonnyMJ" pitchFamily="2" charset="0"/>
              </a:rPr>
              <a:t>11.  69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Gi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wewa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                     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A_ev</a:t>
            </a:r>
            <a:endParaRPr lang="en-US" sz="2400" dirty="0" smtClean="0">
              <a:latin typeface="SutonnyMJ" pitchFamily="2" charset="0"/>
              <a:cs typeface="SutonnyMJ" pitchFamily="2" charset="0"/>
            </a:endParaRPr>
          </a:p>
          <a:p>
            <a:pPr marL="342900" indent="-342900"/>
            <a:endParaRPr lang="en-US" sz="2400" dirty="0" smtClean="0">
              <a:latin typeface="SutonnyMJ" pitchFamily="2" charset="0"/>
              <a:cs typeface="SutonnyMJ" pitchFamily="2" charset="0"/>
            </a:endParaRPr>
          </a:p>
          <a:p>
            <a:pPr marL="342900" indent="-342900"/>
            <a:endParaRPr lang="en-US" sz="2000" dirty="0" smtClean="0">
              <a:latin typeface="SutonnyMJ" pitchFamily="2" charset="0"/>
              <a:cs typeface="SutonnyMJ" pitchFamily="2" charset="0"/>
            </a:endParaRPr>
          </a:p>
          <a:p>
            <a:pPr marL="342900" indent="-342900"/>
            <a:endParaRPr lang="en-US" sz="2000" dirty="0">
              <a:latin typeface="SutonnyMJ" pitchFamily="2" charset="0"/>
              <a:cs typeface="SutonnyMJ" pitchFamily="2" charset="0"/>
            </a:endParaRPr>
          </a:p>
        </p:txBody>
      </p:sp>
      <p:graphicFrame>
        <p:nvGraphicFramePr>
          <p:cNvPr id="21518" name="Object 14"/>
          <p:cNvGraphicFramePr>
            <a:graphicFrameLocks noChangeAspect="1"/>
          </p:cNvGraphicFramePr>
          <p:nvPr/>
        </p:nvGraphicFramePr>
        <p:xfrm>
          <a:off x="3352800" y="838200"/>
          <a:ext cx="2266765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47" name="Equation" r:id="rId3" imgW="1218960" imgH="330120" progId="Equation.3">
                  <p:embed/>
                </p:oleObj>
              </mc:Choice>
              <mc:Fallback>
                <p:oleObj name="Equation" r:id="rId3" imgW="1218960" imgH="330120" progId="Equation.3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2800" y="838200"/>
                        <a:ext cx="2266765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17" name="Object 13"/>
          <p:cNvGraphicFramePr>
            <a:graphicFrameLocks noChangeAspect="1"/>
          </p:cNvGraphicFramePr>
          <p:nvPr/>
        </p:nvGraphicFramePr>
        <p:xfrm>
          <a:off x="4800600" y="1828800"/>
          <a:ext cx="3374191" cy="587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48" name="Equation" r:id="rId5" imgW="2501900" imgH="431800" progId="Equation.3">
                  <p:embed/>
                </p:oleObj>
              </mc:Choice>
              <mc:Fallback>
                <p:oleObj name="Equation" r:id="rId5" imgW="2501900" imgH="431800" progId="Equation.3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0600" y="1828800"/>
                        <a:ext cx="3374191" cy="587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16" name="Object 12"/>
          <p:cNvGraphicFramePr>
            <a:graphicFrameLocks noChangeAspect="1"/>
          </p:cNvGraphicFramePr>
          <p:nvPr/>
        </p:nvGraphicFramePr>
        <p:xfrm>
          <a:off x="4953000" y="3048000"/>
          <a:ext cx="3371273" cy="5832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49" name="Equation" r:id="rId7" imgW="2425700" imgH="419100" progId="Equation.3">
                  <p:embed/>
                </p:oleObj>
              </mc:Choice>
              <mc:Fallback>
                <p:oleObj name="Equation" r:id="rId7" imgW="2425700" imgH="419100" progId="Equation.3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0" y="3048000"/>
                        <a:ext cx="3371273" cy="58323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15" name="Object 11"/>
          <p:cNvGraphicFramePr>
            <a:graphicFrameLocks noChangeAspect="1"/>
          </p:cNvGraphicFramePr>
          <p:nvPr/>
        </p:nvGraphicFramePr>
        <p:xfrm>
          <a:off x="1828800" y="3886200"/>
          <a:ext cx="724205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50" name="Equation" r:id="rId9" imgW="418918" imgH="393529" progId="Equation.3">
                  <p:embed/>
                </p:oleObj>
              </mc:Choice>
              <mc:Fallback>
                <p:oleObj name="Equation" r:id="rId9" imgW="418918" imgH="393529" progId="Equation.3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3886200"/>
                        <a:ext cx="724205" cy="685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14" name="Object 10"/>
          <p:cNvGraphicFramePr>
            <a:graphicFrameLocks noChangeAspect="1"/>
          </p:cNvGraphicFramePr>
          <p:nvPr/>
        </p:nvGraphicFramePr>
        <p:xfrm>
          <a:off x="4114800" y="3886200"/>
          <a:ext cx="965607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51" name="Equation" r:id="rId11" imgW="457002" imgH="393529" progId="Equation.3">
                  <p:embed/>
                </p:oleObj>
              </mc:Choice>
              <mc:Fallback>
                <p:oleObj name="Equation" r:id="rId11" imgW="457002" imgH="393529" progId="Equation.3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4800" y="3886200"/>
                        <a:ext cx="965607" cy="838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13" name="Object 9"/>
          <p:cNvGraphicFramePr>
            <a:graphicFrameLocks noChangeAspect="1"/>
          </p:cNvGraphicFramePr>
          <p:nvPr/>
        </p:nvGraphicFramePr>
        <p:xfrm>
          <a:off x="2286000" y="4953000"/>
          <a:ext cx="914400" cy="86590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52" name="Equation" r:id="rId13" imgW="418918" imgH="393529" progId="Equation.3">
                  <p:embed/>
                </p:oleObj>
              </mc:Choice>
              <mc:Fallback>
                <p:oleObj name="Equation" r:id="rId13" imgW="418918" imgH="393529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4953000"/>
                        <a:ext cx="914400" cy="86590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12" name="Object 8"/>
          <p:cNvGraphicFramePr>
            <a:graphicFrameLocks noChangeAspect="1"/>
          </p:cNvGraphicFramePr>
          <p:nvPr/>
        </p:nvGraphicFramePr>
        <p:xfrm>
          <a:off x="4800600" y="5105400"/>
          <a:ext cx="1387475" cy="7078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53" name="Equation" r:id="rId15" imgW="774364" imgH="393529" progId="Equation.3">
                  <p:embed/>
                </p:oleObj>
              </mc:Choice>
              <mc:Fallback>
                <p:oleObj name="Equation" r:id="rId15" imgW="774364" imgH="393529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0600" y="5105400"/>
                        <a:ext cx="1387475" cy="70789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215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215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215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215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215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215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215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215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1000" fill="hold"/>
                                        <p:tgtEl>
                                          <p:spTgt spid="215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1000" fill="hold"/>
                                        <p:tgtEl>
                                          <p:spTgt spid="215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10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10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1000" fill="hold"/>
                                        <p:tgtEl>
                                          <p:spTgt spid="215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1000" fill="hold"/>
                                        <p:tgtEl>
                                          <p:spTgt spid="215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1000" fill="hold"/>
                                        <p:tgtEl>
                                          <p:spTgt spid="215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1000" fill="hold"/>
                                        <p:tgtEl>
                                          <p:spTgt spid="215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14468" y="760071"/>
            <a:ext cx="8839200" cy="50167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63550" algn="l"/>
                <a:tab pos="6743700" algn="r"/>
              </a:tabLst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Arial" pitchFamily="34" charset="0"/>
              </a:rPr>
              <a:t>9.	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Arial" pitchFamily="34" charset="0"/>
              </a:rPr>
              <a:t>wg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Arial" pitchFamily="34" charset="0"/>
              </a:rPr>
              <a:t>.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Arial" pitchFamily="34" charset="0"/>
              </a:rPr>
              <a:t>Kgj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Arial" pitchFamily="34" charset="0"/>
              </a:rPr>
              <a:t>GKRb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Arial" pitchFamily="34" charset="0"/>
              </a:rPr>
              <a:t> D‡`¨v³v|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Arial" pitchFamily="34" charset="0"/>
              </a:rPr>
              <a:t>wZwb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Arial" pitchFamily="34" charset="0"/>
              </a:rPr>
              <a:t>wbR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Arial" pitchFamily="34" charset="0"/>
              </a:rPr>
              <a:t> D‡`¨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Arial" pitchFamily="34" charset="0"/>
              </a:rPr>
              <a:t>v‡M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Arial" pitchFamily="34" charset="0"/>
              </a:rPr>
              <a:t>e¨emv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Arial" pitchFamily="34" charset="0"/>
              </a:rPr>
              <a:t>Ki‡Z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Arial" pitchFamily="34" charset="0"/>
              </a:rPr>
              <a:t>Pvb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Arial" pitchFamily="34" charset="0"/>
              </a:rPr>
              <a:t>|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Arial" pitchFamily="34" charset="0"/>
              </a:rPr>
              <a:t>e¨emv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Arial" pitchFamily="34" charset="0"/>
              </a:rPr>
              <a:t>Ki‡Z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Arial" pitchFamily="34" charset="0"/>
              </a:rPr>
              <a:t> †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Arial" pitchFamily="34" charset="0"/>
              </a:rPr>
              <a:t>gvU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Arial" pitchFamily="34" charset="0"/>
              </a:rPr>
              <a:t> 10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Arial" pitchFamily="34" charset="0"/>
              </a:rPr>
              <a:t>jÿ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Arial" pitchFamily="34" charset="0"/>
              </a:rPr>
              <a:t>UvKv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Arial" pitchFamily="34" charset="0"/>
              </a:rPr>
              <a:t>cÖ‡qvRb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Arial" pitchFamily="34" charset="0"/>
              </a:rPr>
              <a:t>|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Arial" pitchFamily="34" charset="0"/>
              </a:rPr>
              <a:t>wKš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Arial" pitchFamily="34" charset="0"/>
              </a:rPr>
              <a:t>‘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Arial" pitchFamily="34" charset="0"/>
              </a:rPr>
              <a:t>Zvi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Arial" pitchFamily="34" charset="0"/>
              </a:rPr>
              <a:t> 5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Arial" pitchFamily="34" charset="0"/>
              </a:rPr>
              <a:t>jÿ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Arial" pitchFamily="34" charset="0"/>
              </a:rPr>
              <a:t>UvKv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Arial" pitchFamily="34" charset="0"/>
              </a:rPr>
              <a:t>wbR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Arial" pitchFamily="34" charset="0"/>
              </a:rPr>
              <a:t>¯^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Arial" pitchFamily="34" charset="0"/>
              </a:rPr>
              <a:t>g~jab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Arial" pitchFamily="34" charset="0"/>
              </a:rPr>
              <a:t>i‡q‡Q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Arial" pitchFamily="34" charset="0"/>
              </a:rPr>
              <a:t>|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Arial" pitchFamily="34" charset="0"/>
              </a:rPr>
              <a:t>evwK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Arial" pitchFamily="34" charset="0"/>
              </a:rPr>
              <a:t> 5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Arial" pitchFamily="34" charset="0"/>
              </a:rPr>
              <a:t>jÿ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Arial" pitchFamily="34" charset="0"/>
              </a:rPr>
              <a:t>UvKv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Arial" pitchFamily="34" charset="0"/>
              </a:rPr>
              <a:t>wZwb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Arial" pitchFamily="34" charset="0"/>
              </a:rPr>
              <a:t> †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Arial" pitchFamily="34" charset="0"/>
              </a:rPr>
              <a:t>mvbvjx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Arial" pitchFamily="34" charset="0"/>
              </a:rPr>
              <a:t>A_ev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Arial" pitchFamily="34" charset="0"/>
              </a:rPr>
              <a:t>iƒcvjx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Arial" pitchFamily="34" charset="0"/>
              </a:rPr>
              <a:t>e¨vsK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Arial" pitchFamily="34" charset="0"/>
              </a:rPr>
              <a:t>n‡Z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Arial" pitchFamily="34" charset="0"/>
              </a:rPr>
              <a:t>AvMvgx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Arial" pitchFamily="34" charset="0"/>
              </a:rPr>
              <a:t> 10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Arial" pitchFamily="34" charset="0"/>
              </a:rPr>
              <a:t>eQ‡ii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Arial" pitchFamily="34" charset="0"/>
              </a:rPr>
              <a:t>Rb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Arial" pitchFamily="34" charset="0"/>
              </a:rPr>
              <a:t>¨ FY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Arial" pitchFamily="34" charset="0"/>
              </a:rPr>
              <a:t>MÖnY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Arial" pitchFamily="34" charset="0"/>
              </a:rPr>
              <a:t>Ki‡Z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Arial" pitchFamily="34" charset="0"/>
              </a:rPr>
              <a:t>cv‡ib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Arial" pitchFamily="34" charset="0"/>
              </a:rPr>
              <a:t>| †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Arial" pitchFamily="34" charset="0"/>
              </a:rPr>
              <a:t>mvbvjx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Arial" pitchFamily="34" charset="0"/>
              </a:rPr>
              <a:t>e¨vsK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Arial" pitchFamily="34" charset="0"/>
              </a:rPr>
              <a:t>n‡Z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Arial" pitchFamily="34" charset="0"/>
              </a:rPr>
              <a:t>evwl©K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Arial" pitchFamily="34" charset="0"/>
              </a:rPr>
              <a:t> 10%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Arial" pitchFamily="34" charset="0"/>
              </a:rPr>
              <a:t>Pµe„w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Arial" pitchFamily="34" charset="0"/>
              </a:rPr>
              <a:t>×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Arial" pitchFamily="34" charset="0"/>
              </a:rPr>
              <a:t>my‡`i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Arial" pitchFamily="34" charset="0"/>
              </a:rPr>
              <a:t> ‡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Arial" pitchFamily="34" charset="0"/>
              </a:rPr>
              <a:t>gqv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Arial" pitchFamily="34" charset="0"/>
              </a:rPr>
              <a:t>` †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Arial" pitchFamily="34" charset="0"/>
              </a:rPr>
              <a:t>k‡l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Arial" pitchFamily="34" charset="0"/>
              </a:rPr>
              <a:t>cwi‡kva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Arial" pitchFamily="34" charset="0"/>
              </a:rPr>
              <a:t>Ki‡Z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Arial" pitchFamily="34" charset="0"/>
              </a:rPr>
              <a:t>n‡e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Arial" pitchFamily="34" charset="0"/>
              </a:rPr>
              <a:t>|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Arial" pitchFamily="34" charset="0"/>
              </a:rPr>
              <a:t>Ab¨w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Arial" pitchFamily="34" charset="0"/>
              </a:rPr>
              <a:t>`‡K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Arial" pitchFamily="34" charset="0"/>
              </a:rPr>
              <a:t>iƒcvjx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Arial" pitchFamily="34" charset="0"/>
              </a:rPr>
              <a:t>e¨vsqK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Arial" pitchFamily="34" charset="0"/>
              </a:rPr>
              <a:t>n‡Z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Arial" pitchFamily="34" charset="0"/>
              </a:rPr>
              <a:t> FY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Arial" pitchFamily="34" charset="0"/>
              </a:rPr>
              <a:t>wb‡q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Arial" pitchFamily="34" charset="0"/>
              </a:rPr>
              <a:t>gvwmK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Arial" pitchFamily="34" charset="0"/>
              </a:rPr>
              <a:t> 9%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Arial" pitchFamily="34" charset="0"/>
              </a:rPr>
              <a:t>Pµe„w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Arial" pitchFamily="34" charset="0"/>
              </a:rPr>
              <a:t>×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Arial" pitchFamily="34" charset="0"/>
              </a:rPr>
              <a:t>my‡`i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Arial" pitchFamily="34" charset="0"/>
              </a:rPr>
              <a:t> †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Arial" pitchFamily="34" charset="0"/>
              </a:rPr>
              <a:t>gqv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Arial" pitchFamily="34" charset="0"/>
              </a:rPr>
              <a:t>` †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Arial" pitchFamily="34" charset="0"/>
              </a:rPr>
              <a:t>k‡l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Arial" pitchFamily="34" charset="0"/>
              </a:rPr>
              <a:t>cwi‡kva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Arial" pitchFamily="34" charset="0"/>
              </a:rPr>
              <a:t>Ki‡Z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Arial" pitchFamily="34" charset="0"/>
              </a:rPr>
              <a:t>n‡e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Arial" pitchFamily="34" charset="0"/>
              </a:rPr>
              <a:t>|	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Arial" pitchFamily="34" charset="0"/>
              </a:rPr>
              <a:t>(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Arial" pitchFamily="34" charset="0"/>
              </a:rPr>
              <a:t>PÆMÖvg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Arial" pitchFamily="34" charset="0"/>
              </a:rPr>
              <a:t> ‡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Arial" pitchFamily="34" charset="0"/>
              </a:rPr>
              <a:t>evW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Arial" pitchFamily="34" charset="0"/>
              </a:rPr>
              <a:t>© 2016)</a:t>
            </a: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SutonnyMJ" pitchFamily="2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63550" algn="l"/>
                <a:tab pos="6743700" algn="r"/>
              </a:tabLst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Arial" pitchFamily="34" charset="0"/>
              </a:rPr>
              <a:t> 	K.</a:t>
            </a:r>
            <a:r>
              <a:rPr kumimoji="0" lang="en-US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Arial" pitchFamily="34" charset="0"/>
              </a:rPr>
              <a:t>A‡_©i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Arial" pitchFamily="34" charset="0"/>
              </a:rPr>
              <a:t>mgq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Arial" pitchFamily="34" charset="0"/>
              </a:rPr>
              <a:t>g~j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Arial" pitchFamily="34" charset="0"/>
              </a:rPr>
              <a:t>¨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Arial" pitchFamily="34" charset="0"/>
              </a:rPr>
              <a:t>Kv‡K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Arial" pitchFamily="34" charset="0"/>
              </a:rPr>
              <a:t>e‡j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Arial" pitchFamily="34" charset="0"/>
              </a:rPr>
              <a:t>?			1</a:t>
            </a: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SutonnyMJ" pitchFamily="2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63550" algn="l"/>
                <a:tab pos="6743700" algn="r"/>
              </a:tabLst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Arial" pitchFamily="34" charset="0"/>
              </a:rPr>
              <a:t>	L.</a:t>
            </a:r>
            <a:r>
              <a:rPr kumimoji="0" lang="en-US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Arial" pitchFamily="34" charset="0"/>
              </a:rPr>
              <a:t>mvaviY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Arial" pitchFamily="34" charset="0"/>
              </a:rPr>
              <a:t>e„wË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Arial" pitchFamily="34" charset="0"/>
              </a:rPr>
              <a:t>ej‡Z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Arial" pitchFamily="34" charset="0"/>
              </a:rPr>
              <a:t>Kx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Arial" pitchFamily="34" charset="0"/>
              </a:rPr>
              <a:t> †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Arial" pitchFamily="34" charset="0"/>
              </a:rPr>
              <a:t>evSvq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Arial" pitchFamily="34" charset="0"/>
              </a:rPr>
              <a:t>?			2</a:t>
            </a: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SutonnyMJ" pitchFamily="2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63550" algn="l"/>
                <a:tab pos="6743700" algn="r"/>
              </a:tabLst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Arial" pitchFamily="34" charset="0"/>
              </a:rPr>
              <a:t>	M.	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Arial" pitchFamily="34" charset="0"/>
              </a:rPr>
              <a:t>DÏxc‡K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Arial" pitchFamily="34" charset="0"/>
              </a:rPr>
              <a:t>wg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Arial" pitchFamily="34" charset="0"/>
              </a:rPr>
              <a:t>.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Arial" pitchFamily="34" charset="0"/>
              </a:rPr>
              <a:t>Kgj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Arial" pitchFamily="34" charset="0"/>
              </a:rPr>
              <a:t> †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Arial" pitchFamily="34" charset="0"/>
              </a:rPr>
              <a:t>mvbvjx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Arial" pitchFamily="34" charset="0"/>
              </a:rPr>
              <a:t>e¨vsqK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Arial" pitchFamily="34" charset="0"/>
              </a:rPr>
              <a:t>n‡Z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Arial" pitchFamily="34" charset="0"/>
              </a:rPr>
              <a:t> FY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Arial" pitchFamily="34" charset="0"/>
              </a:rPr>
              <a:t>wb‡j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Arial" pitchFamily="34" charset="0"/>
              </a:rPr>
              <a:t> my`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Arial" pitchFamily="34" charset="0"/>
              </a:rPr>
              <a:t>Avm‡j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Arial" pitchFamily="34" charset="0"/>
              </a:rPr>
              <a:t> KZ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Arial" pitchFamily="34" charset="0"/>
              </a:rPr>
              <a:t>UvKv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Arial" pitchFamily="34" charset="0"/>
              </a:rPr>
              <a:t>cwi‡kva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Arial" pitchFamily="34" charset="0"/>
              </a:rPr>
              <a:t>Ki‡Z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Arial" pitchFamily="34" charset="0"/>
              </a:rPr>
              <a:t>n‡e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Arial" pitchFamily="34" charset="0"/>
              </a:rPr>
              <a:t>?	3</a:t>
            </a: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SutonnyMJ" pitchFamily="2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63550" algn="l"/>
                <a:tab pos="6743700" algn="r"/>
              </a:tabLst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Arial" pitchFamily="34" charset="0"/>
              </a:rPr>
              <a:t>	N.	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Arial" pitchFamily="34" charset="0"/>
              </a:rPr>
              <a:t>DÏxc‡Ki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Arial" pitchFamily="34" charset="0"/>
              </a:rPr>
              <a:t>Av‡jv‡K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Arial" pitchFamily="34" charset="0"/>
              </a:rPr>
              <a:t>wg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Arial" pitchFamily="34" charset="0"/>
              </a:rPr>
              <a:t>.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Arial" pitchFamily="34" charset="0"/>
              </a:rPr>
              <a:t>Kgj-Gi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Arial" pitchFamily="34" charset="0"/>
              </a:rPr>
              <a:t> †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Arial" pitchFamily="34" charset="0"/>
              </a:rPr>
              <a:t>Kvb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Arial" pitchFamily="34" charset="0"/>
              </a:rPr>
              <a:t>e¨vsK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Arial" pitchFamily="34" charset="0"/>
              </a:rPr>
              <a:t>n‡Z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Arial" pitchFamily="34" charset="0"/>
              </a:rPr>
              <a:t> FY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Arial" pitchFamily="34" charset="0"/>
              </a:rPr>
              <a:t>MÖnY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Arial" pitchFamily="34" charset="0"/>
              </a:rPr>
              <a:t>Kiv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Arial" pitchFamily="34" charset="0"/>
              </a:rPr>
              <a:t>DwPZ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Arial" pitchFamily="34" charset="0"/>
              </a:rPr>
              <a:t>? †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Arial" pitchFamily="34" charset="0"/>
              </a:rPr>
              <a:t>Zvgvi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Arial" pitchFamily="34" charset="0"/>
              </a:rPr>
              <a:t>DË‡ii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Arial" pitchFamily="34" charset="0"/>
              </a:rPr>
              <a:t>mc‡ÿ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Arial" pitchFamily="34" charset="0"/>
              </a:rPr>
              <a:t> hyw³ `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Arial" pitchFamily="34" charset="0"/>
              </a:rPr>
              <a:t>vI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Arial" pitchFamily="34" charset="0"/>
              </a:rPr>
              <a:t>|				4</a:t>
            </a: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SutonnyMJ" pitchFamily="2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63550" algn="l"/>
                <a:tab pos="6743700" algn="r"/>
              </a:tabLst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Arial" pitchFamily="34" charset="0"/>
              </a:rPr>
              <a:t>10.	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Arial" pitchFamily="34" charset="0"/>
              </a:rPr>
              <a:t>wg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Arial" pitchFamily="34" charset="0"/>
              </a:rPr>
              <a:t>.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Arial" pitchFamily="34" charset="0"/>
              </a:rPr>
              <a:t>gvneye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Arial" pitchFamily="34" charset="0"/>
              </a:rPr>
              <a:t> 5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Arial" pitchFamily="34" charset="0"/>
              </a:rPr>
              <a:t>eQi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Arial" pitchFamily="34" charset="0"/>
              </a:rPr>
              <a:t>c‡i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Arial" pitchFamily="34" charset="0"/>
              </a:rPr>
              <a:t>GKwU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Arial" pitchFamily="34" charset="0"/>
              </a:rPr>
              <a:t>Mvwo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Arial" pitchFamily="34" charset="0"/>
              </a:rPr>
              <a:t>wKb‡Z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Arial" pitchFamily="34" charset="0"/>
              </a:rPr>
              <a:t>Pvb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Arial" pitchFamily="34" charset="0"/>
              </a:rPr>
              <a:t>| ‡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Arial" pitchFamily="34" charset="0"/>
              </a:rPr>
              <a:t>mB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Arial" pitchFamily="34" charset="0"/>
              </a:rPr>
              <a:t>mgq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Arial" pitchFamily="34" charset="0"/>
              </a:rPr>
              <a:t> H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Arial" pitchFamily="34" charset="0"/>
              </a:rPr>
              <a:t>MvwowUi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Arial" pitchFamily="34" charset="0"/>
              </a:rPr>
              <a:t>g~j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Arial" pitchFamily="34" charset="0"/>
              </a:rPr>
              <a:t>¨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Arial" pitchFamily="34" charset="0"/>
              </a:rPr>
              <a:t>n‡e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Arial" pitchFamily="34" charset="0"/>
              </a:rPr>
              <a:t> 10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Arial" pitchFamily="34" charset="0"/>
              </a:rPr>
              <a:t>jÿ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Arial" pitchFamily="34" charset="0"/>
              </a:rPr>
              <a:t>UvKv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Arial" pitchFamily="34" charset="0"/>
              </a:rPr>
              <a:t>| H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Arial" pitchFamily="34" charset="0"/>
              </a:rPr>
              <a:t>MvwowU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Arial" pitchFamily="34" charset="0"/>
              </a:rPr>
              <a:t> µq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Arial" pitchFamily="34" charset="0"/>
              </a:rPr>
              <a:t>Ki‡Z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Arial" pitchFamily="34" charset="0"/>
              </a:rPr>
              <a:t>n‡j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Arial" pitchFamily="34" charset="0"/>
              </a:rPr>
              <a:t> 12%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Arial" pitchFamily="34" charset="0"/>
              </a:rPr>
              <a:t>my‡`i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Arial" pitchFamily="34" charset="0"/>
              </a:rPr>
              <a:t>nv‡i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Arial" pitchFamily="34" charset="0"/>
              </a:rPr>
              <a:t>UvKv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Arial" pitchFamily="34" charset="0"/>
              </a:rPr>
              <a:t>mÂq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Arial" pitchFamily="34" charset="0"/>
              </a:rPr>
              <a:t>Ki‡Z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Arial" pitchFamily="34" charset="0"/>
              </a:rPr>
              <a:t>n‡e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Arial" pitchFamily="34" charset="0"/>
              </a:rPr>
              <a:t>|	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Arial" pitchFamily="34" charset="0"/>
              </a:rPr>
              <a:t>(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Arial" pitchFamily="34" charset="0"/>
              </a:rPr>
              <a:t>PÆMÖvg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Arial" pitchFamily="34" charset="0"/>
              </a:rPr>
              <a:t> ‡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Arial" pitchFamily="34" charset="0"/>
              </a:rPr>
              <a:t>evW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Arial" pitchFamily="34" charset="0"/>
              </a:rPr>
              <a:t>© 2017)</a:t>
            </a: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SutonnyMJ" pitchFamily="2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63550" algn="l"/>
                <a:tab pos="6743700" algn="r"/>
              </a:tabLst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Arial" pitchFamily="34" charset="0"/>
              </a:rPr>
              <a:t>	K.</a:t>
            </a:r>
            <a:r>
              <a:rPr kumimoji="0" lang="en-US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Arial" pitchFamily="34" charset="0"/>
              </a:rPr>
              <a:t>fwel¨r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Arial" pitchFamily="34" charset="0"/>
              </a:rPr>
              <a:t>g~j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Arial" pitchFamily="34" charset="0"/>
              </a:rPr>
              <a:t>¨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Arial" pitchFamily="34" charset="0"/>
              </a:rPr>
              <a:t>Kx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Arial" pitchFamily="34" charset="0"/>
              </a:rPr>
              <a:t>?			1</a:t>
            </a: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SutonnyMJ" pitchFamily="2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63550" algn="l"/>
                <a:tab pos="6743700" algn="r"/>
              </a:tabLst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Arial" pitchFamily="34" charset="0"/>
              </a:rPr>
              <a:t>	L.</a:t>
            </a:r>
            <a:r>
              <a:rPr kumimoji="0" lang="en-US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Arial" pitchFamily="34" charset="0"/>
              </a:rPr>
              <a:t>Kvh©Kix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Arial" pitchFamily="34" charset="0"/>
              </a:rPr>
              <a:t>my‡`i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Arial" pitchFamily="34" charset="0"/>
              </a:rPr>
              <a:t>nvi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Arial" pitchFamily="34" charset="0"/>
              </a:rPr>
              <a:t>ej‡Z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Arial" pitchFamily="34" charset="0"/>
              </a:rPr>
              <a:t>Kx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Arial" pitchFamily="34" charset="0"/>
              </a:rPr>
              <a:t> †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Arial" pitchFamily="34" charset="0"/>
              </a:rPr>
              <a:t>evSvq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Arial" pitchFamily="34" charset="0"/>
              </a:rPr>
              <a:t>?			2</a:t>
            </a: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SutonnyMJ" pitchFamily="2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63550" algn="l"/>
                <a:tab pos="6743700" algn="r"/>
              </a:tabLst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Arial" pitchFamily="34" charset="0"/>
              </a:rPr>
              <a:t>	M.	 H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Arial" pitchFamily="34" charset="0"/>
              </a:rPr>
              <a:t>MvwowU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Arial" pitchFamily="34" charset="0"/>
              </a:rPr>
              <a:t> µq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Arial" pitchFamily="34" charset="0"/>
              </a:rPr>
              <a:t>Ki‡Z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Arial" pitchFamily="34" charset="0"/>
              </a:rPr>
              <a:t> †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Arial" pitchFamily="34" charset="0"/>
              </a:rPr>
              <a:t>gvU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Arial" pitchFamily="34" charset="0"/>
              </a:rPr>
              <a:t> KZ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Arial" pitchFamily="34" charset="0"/>
              </a:rPr>
              <a:t>UvKv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Arial" pitchFamily="34" charset="0"/>
              </a:rPr>
              <a:t>Rgv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Arial" pitchFamily="34" charset="0"/>
              </a:rPr>
              <a:t>Ki‡Z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Arial" pitchFamily="34" charset="0"/>
              </a:rPr>
              <a:t>n‡e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Arial" pitchFamily="34" charset="0"/>
              </a:rPr>
              <a:t>?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Arial" pitchFamily="34" charset="0"/>
              </a:rPr>
              <a:t>DÏxc‡Ki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Arial" pitchFamily="34" charset="0"/>
              </a:rPr>
              <a:t>Av‡jv‡K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Arial" pitchFamily="34" charset="0"/>
              </a:rPr>
              <a:t>wbY©q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Arial" pitchFamily="34" charset="0"/>
              </a:rPr>
              <a:t> Ki|	3</a:t>
            </a: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SutonnyMJ" pitchFamily="2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63550" algn="l"/>
                <a:tab pos="6743700" algn="r"/>
              </a:tabLst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Arial" pitchFamily="34" charset="0"/>
              </a:rPr>
              <a:t>	N.	 15%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Arial" pitchFamily="34" charset="0"/>
              </a:rPr>
              <a:t>my‡`i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Arial" pitchFamily="34" charset="0"/>
              </a:rPr>
              <a:t>nv‡i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Arial" pitchFamily="34" charset="0"/>
              </a:rPr>
              <a:t> 4,00,000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Arial" pitchFamily="34" charset="0"/>
              </a:rPr>
              <a:t>UvKv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Arial" pitchFamily="34" charset="0"/>
              </a:rPr>
              <a:t>e¨vs‡K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Arial" pitchFamily="34" charset="0"/>
              </a:rPr>
              <a:t>Rgv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Arial" pitchFamily="34" charset="0"/>
              </a:rPr>
              <a:t>w`‡Z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Arial" pitchFamily="34" charset="0"/>
              </a:rPr>
              <a:t>wbav©wiZ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Arial" pitchFamily="34" charset="0"/>
              </a:rPr>
              <a:t>mg‡q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Arial" pitchFamily="34" charset="0"/>
              </a:rPr>
              <a:t>MvwowU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Arial" pitchFamily="34" charset="0"/>
              </a:rPr>
              <a:t> µq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Arial" pitchFamily="34" charset="0"/>
              </a:rPr>
              <a:t>Kiv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Arial" pitchFamily="34" charset="0"/>
              </a:rPr>
              <a:t>Kx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Arial" pitchFamily="34" charset="0"/>
              </a:rPr>
              <a:t> m¤¢e?	4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SutonnyMJ" pitchFamily="2" charset="0"/>
              <a:cs typeface="Arial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438400" y="228600"/>
            <a:ext cx="42672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chemeClr val="bg1"/>
                </a:solidFill>
                <a:latin typeface="SutonnyMJ" pitchFamily="2" charset="0"/>
                <a:ea typeface="Times New Roman" pitchFamily="18" charset="0"/>
                <a:cs typeface="Arial" pitchFamily="34" charset="0"/>
              </a:rPr>
              <a:t>m„Rbkxj</a:t>
            </a:r>
            <a:r>
              <a:rPr lang="en-US" sz="2800" dirty="0" smtClean="0">
                <a:solidFill>
                  <a:schemeClr val="bg1"/>
                </a:solidFill>
                <a:latin typeface="SutonnyMJ" pitchFamily="2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SutonnyMJ" pitchFamily="2" charset="0"/>
                <a:ea typeface="Times New Roman" pitchFamily="18" charset="0"/>
                <a:cs typeface="Arial" pitchFamily="34" charset="0"/>
              </a:rPr>
              <a:t>cÖkœ</a:t>
            </a:r>
            <a:r>
              <a:rPr lang="en-US" sz="2800" dirty="0" smtClean="0">
                <a:solidFill>
                  <a:schemeClr val="bg1"/>
                </a:solidFill>
                <a:latin typeface="SutonnyMJ" pitchFamily="2" charset="0"/>
                <a:ea typeface="Times New Roman" pitchFamily="18" charset="0"/>
                <a:cs typeface="Arial" pitchFamily="34" charset="0"/>
              </a:rPr>
              <a:t> </a:t>
            </a:r>
            <a:endParaRPr lang="en-US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44346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828800" y="152400"/>
            <a:ext cx="52578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143000" y="1981200"/>
            <a:ext cx="52578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SutonnyMJ" pitchFamily="2" charset="0"/>
                <a:ea typeface="Times New Roman" pitchFamily="18" charset="0"/>
                <a:cs typeface="Arial" pitchFamily="34" charset="0"/>
              </a:rPr>
              <a:t>	L. </a:t>
            </a:r>
            <a:r>
              <a:rPr lang="en-US" dirty="0" err="1">
                <a:solidFill>
                  <a:schemeClr val="tx1"/>
                </a:solidFill>
                <a:latin typeface="SutonnyMJ" pitchFamily="2" charset="0"/>
                <a:ea typeface="Times New Roman" pitchFamily="18" charset="0"/>
                <a:cs typeface="Arial" pitchFamily="34" charset="0"/>
              </a:rPr>
              <a:t>mvaviY</a:t>
            </a:r>
            <a:r>
              <a:rPr lang="en-US" dirty="0">
                <a:solidFill>
                  <a:schemeClr val="tx1"/>
                </a:solidFill>
                <a:latin typeface="SutonnyMJ" pitchFamily="2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SutonnyMJ" pitchFamily="2" charset="0"/>
                <a:ea typeface="Times New Roman" pitchFamily="18" charset="0"/>
                <a:cs typeface="Arial" pitchFamily="34" charset="0"/>
              </a:rPr>
              <a:t>e„wË</a:t>
            </a:r>
            <a:r>
              <a:rPr lang="en-US" dirty="0">
                <a:solidFill>
                  <a:schemeClr val="tx1"/>
                </a:solidFill>
                <a:latin typeface="SutonnyMJ" pitchFamily="2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SutonnyMJ" pitchFamily="2" charset="0"/>
                <a:ea typeface="Times New Roman" pitchFamily="18" charset="0"/>
                <a:cs typeface="Arial" pitchFamily="34" charset="0"/>
              </a:rPr>
              <a:t>ej‡Z</a:t>
            </a:r>
            <a:r>
              <a:rPr lang="en-US" dirty="0">
                <a:solidFill>
                  <a:schemeClr val="tx1"/>
                </a:solidFill>
                <a:latin typeface="SutonnyMJ" pitchFamily="2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SutonnyMJ" pitchFamily="2" charset="0"/>
                <a:ea typeface="Times New Roman" pitchFamily="18" charset="0"/>
                <a:cs typeface="Arial" pitchFamily="34" charset="0"/>
              </a:rPr>
              <a:t>Kx</a:t>
            </a:r>
            <a:r>
              <a:rPr lang="en-US" dirty="0">
                <a:solidFill>
                  <a:schemeClr val="tx1"/>
                </a:solidFill>
                <a:latin typeface="SutonnyMJ" pitchFamily="2" charset="0"/>
                <a:ea typeface="Times New Roman" pitchFamily="18" charset="0"/>
                <a:cs typeface="Arial" pitchFamily="34" charset="0"/>
              </a:rPr>
              <a:t> †</a:t>
            </a:r>
            <a:r>
              <a:rPr lang="en-US" dirty="0" err="1">
                <a:solidFill>
                  <a:schemeClr val="tx1"/>
                </a:solidFill>
                <a:latin typeface="SutonnyMJ" pitchFamily="2" charset="0"/>
                <a:ea typeface="Times New Roman" pitchFamily="18" charset="0"/>
                <a:cs typeface="Arial" pitchFamily="34" charset="0"/>
              </a:rPr>
              <a:t>evSvq</a:t>
            </a:r>
            <a:r>
              <a:rPr lang="en-US" dirty="0">
                <a:solidFill>
                  <a:schemeClr val="tx1"/>
                </a:solidFill>
                <a:latin typeface="SutonnyMJ" pitchFamily="2" charset="0"/>
                <a:ea typeface="Times New Roman" pitchFamily="18" charset="0"/>
                <a:cs typeface="Arial" pitchFamily="34" charset="0"/>
              </a:rPr>
              <a:t>?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143000" y="3005559"/>
            <a:ext cx="7086600" cy="2514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/>
            <a:r>
              <a:rPr lang="en-US" dirty="0" err="1" smtClean="0">
                <a:latin typeface="SutonnyMJ" pitchFamily="2" charset="0"/>
                <a:cs typeface="SutonnyMJ" pitchFamily="2" charset="0"/>
              </a:rPr>
              <a:t>mvaviY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eZ©gvbgyj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¨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wbb©q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endParaRPr lang="en-US" dirty="0" smtClean="0">
              <a:latin typeface="SutonnyMJ" pitchFamily="2" charset="0"/>
              <a:cs typeface="SutonnyMJ" pitchFamily="2" charset="0"/>
            </a:endParaRPr>
          </a:p>
          <a:p>
            <a:pPr marL="342900" indent="-342900"/>
            <a:endParaRPr lang="en-US" dirty="0">
              <a:latin typeface="SutonnyMJ" pitchFamily="2" charset="0"/>
              <a:cs typeface="SutonnyMJ" pitchFamily="2" charset="0"/>
            </a:endParaRPr>
          </a:p>
          <a:p>
            <a:pPr marL="342900" indent="-342900"/>
            <a:endParaRPr lang="en-US" dirty="0" smtClean="0">
              <a:latin typeface="SutonnyMJ" pitchFamily="2" charset="0"/>
              <a:cs typeface="SutonnyMJ" pitchFamily="2" charset="0"/>
            </a:endParaRPr>
          </a:p>
          <a:p>
            <a:pPr marL="342900" indent="-342900"/>
            <a:endParaRPr lang="en-US" dirty="0">
              <a:latin typeface="SutonnyMJ" pitchFamily="2" charset="0"/>
              <a:cs typeface="SutonnyMJ" pitchFamily="2" charset="0"/>
            </a:endParaRPr>
          </a:p>
          <a:p>
            <a:pPr marL="342900" indent="-342900"/>
            <a:endParaRPr lang="en-US" dirty="0" smtClean="0">
              <a:latin typeface="SutonnyMJ" pitchFamily="2" charset="0"/>
              <a:cs typeface="SutonnyMJ" pitchFamily="2" charset="0"/>
            </a:endParaRPr>
          </a:p>
          <a:p>
            <a:pPr marL="342900" indent="-342900"/>
            <a:r>
              <a:rPr lang="en-US" dirty="0">
                <a:latin typeface="SutonnyMJ" pitchFamily="2" charset="0"/>
                <a:cs typeface="SutonnyMJ" pitchFamily="2" charset="0"/>
              </a:rPr>
              <a:t>	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			= 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1296871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টাকা</a:t>
            </a:r>
            <a:endParaRPr lang="en-US" dirty="0" smtClean="0">
              <a:latin typeface="SutonnyMJ" pitchFamily="2" charset="0"/>
              <a:cs typeface="SutonnyMJ" pitchFamily="2" charset="0"/>
            </a:endParaRPr>
          </a:p>
          <a:p>
            <a:pPr marL="342900" indent="-342900"/>
            <a:r>
              <a:rPr lang="en-US" dirty="0">
                <a:latin typeface="SutonnyMJ" pitchFamily="2" charset="0"/>
                <a:cs typeface="SutonnyMJ" pitchFamily="2" charset="0"/>
              </a:rPr>
              <a:t>	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	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সুদ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= (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সুদাসল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Ñ 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আসল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) = (1296871 -500000) = 796871 </a:t>
            </a:r>
            <a:r>
              <a:rPr lang="en-US" smtClean="0">
                <a:latin typeface="SutonnyMJ" pitchFamily="2" charset="0"/>
                <a:cs typeface="SutonnyMJ" pitchFamily="2" charset="0"/>
              </a:rPr>
              <a:t>টাকা  </a:t>
            </a:r>
            <a:endParaRPr lang="en-US" dirty="0" smtClean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143000" y="1199909"/>
            <a:ext cx="52578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SutonnyMJ" pitchFamily="2" charset="0"/>
                <a:ea typeface="Times New Roman" pitchFamily="18" charset="0"/>
                <a:cs typeface="Arial" pitchFamily="34" charset="0"/>
              </a:rPr>
              <a:t>K. A‡_©i </a:t>
            </a:r>
            <a:r>
              <a:rPr lang="en-US" dirty="0" err="1">
                <a:solidFill>
                  <a:schemeClr val="tx1"/>
                </a:solidFill>
                <a:latin typeface="SutonnyMJ" pitchFamily="2" charset="0"/>
                <a:ea typeface="Times New Roman" pitchFamily="18" charset="0"/>
                <a:cs typeface="Arial" pitchFamily="34" charset="0"/>
              </a:rPr>
              <a:t>mgq</a:t>
            </a:r>
            <a:r>
              <a:rPr lang="en-US" dirty="0">
                <a:solidFill>
                  <a:schemeClr val="tx1"/>
                </a:solidFill>
                <a:latin typeface="SutonnyMJ" pitchFamily="2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SutonnyMJ" pitchFamily="2" charset="0"/>
                <a:ea typeface="Times New Roman" pitchFamily="18" charset="0"/>
                <a:cs typeface="Arial" pitchFamily="34" charset="0"/>
              </a:rPr>
              <a:t>g~j</a:t>
            </a:r>
            <a:r>
              <a:rPr lang="en-US" dirty="0">
                <a:solidFill>
                  <a:schemeClr val="tx1"/>
                </a:solidFill>
                <a:latin typeface="SutonnyMJ" pitchFamily="2" charset="0"/>
                <a:ea typeface="Times New Roman" pitchFamily="18" charset="0"/>
                <a:cs typeface="Arial" pitchFamily="34" charset="0"/>
              </a:rPr>
              <a:t>¨ </a:t>
            </a:r>
            <a:r>
              <a:rPr lang="en-US" dirty="0" err="1">
                <a:solidFill>
                  <a:schemeClr val="tx1"/>
                </a:solidFill>
                <a:latin typeface="SutonnyMJ" pitchFamily="2" charset="0"/>
                <a:ea typeface="Times New Roman" pitchFamily="18" charset="0"/>
                <a:cs typeface="Arial" pitchFamily="34" charset="0"/>
              </a:rPr>
              <a:t>Kv‡K</a:t>
            </a:r>
            <a:r>
              <a:rPr lang="en-US" dirty="0">
                <a:solidFill>
                  <a:schemeClr val="tx1"/>
                </a:solidFill>
                <a:latin typeface="SutonnyMJ" pitchFamily="2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SutonnyMJ" pitchFamily="2" charset="0"/>
                <a:ea typeface="Times New Roman" pitchFamily="18" charset="0"/>
                <a:cs typeface="Arial" pitchFamily="34" charset="0"/>
              </a:rPr>
              <a:t>e‡j</a:t>
            </a:r>
            <a:r>
              <a:rPr lang="en-US" dirty="0">
                <a:solidFill>
                  <a:schemeClr val="tx1"/>
                </a:solidFill>
                <a:latin typeface="SutonnyMJ" pitchFamily="2" charset="0"/>
                <a:ea typeface="Times New Roman" pitchFamily="18" charset="0"/>
                <a:cs typeface="Arial" pitchFamily="34" charset="0"/>
              </a:rPr>
              <a:t>?</a:t>
            </a:r>
            <a:endParaRPr lang="en-US" dirty="0"/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96844748"/>
              </p:ext>
            </p:extLst>
          </p:nvPr>
        </p:nvGraphicFramePr>
        <p:xfrm>
          <a:off x="3886200" y="3276600"/>
          <a:ext cx="186055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45" name="Equation" r:id="rId3" imgW="927100" imgH="228600" progId="Equation.3">
                  <p:embed/>
                </p:oleObj>
              </mc:Choice>
              <mc:Fallback>
                <p:oleObj name="Equation" r:id="rId3" imgW="927100" imgH="2286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6200" y="3276600"/>
                        <a:ext cx="1860550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77410485"/>
              </p:ext>
            </p:extLst>
          </p:nvPr>
        </p:nvGraphicFramePr>
        <p:xfrm>
          <a:off x="3378200" y="4059238"/>
          <a:ext cx="2879725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46" name="Equation" r:id="rId5" imgW="1434960" imgH="203040" progId="Equation.3">
                  <p:embed/>
                </p:oleObj>
              </mc:Choice>
              <mc:Fallback>
                <p:oleObj name="Equation" r:id="rId5" imgW="1434960" imgH="2030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78200" y="4059238"/>
                        <a:ext cx="2879725" cy="406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126635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257</TotalTime>
  <Words>211</Words>
  <Application>Microsoft Office PowerPoint</Application>
  <PresentationFormat>On-screen Show (4:3)</PresentationFormat>
  <Paragraphs>75</Paragraphs>
  <Slides>11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Concourse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Windows User</cp:lastModifiedBy>
  <cp:revision>41</cp:revision>
  <dcterms:created xsi:type="dcterms:W3CDTF">2006-08-16T00:00:00Z</dcterms:created>
  <dcterms:modified xsi:type="dcterms:W3CDTF">2021-05-26T12:26:43Z</dcterms:modified>
</cp:coreProperties>
</file>