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8" r:id="rId4"/>
    <p:sldId id="260" r:id="rId5"/>
    <p:sldId id="259" r:id="rId6"/>
    <p:sldId id="261" r:id="rId7"/>
    <p:sldId id="257" r:id="rId8"/>
    <p:sldId id="262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6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74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60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2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1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01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64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5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0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E0B2E70-1171-476B-B5FA-9719F5593284}" type="datetimeFigureOut">
              <a:rPr lang="en-GB" smtClean="0"/>
              <a:t>25/05/2021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78FDEC2-3568-4FF7-A8B1-4873FC8BE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39" y="160821"/>
            <a:ext cx="11780520" cy="6540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0147" y="446038"/>
            <a:ext cx="7559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7200" b="1" kern="0" spc="50" dirty="0" err="1">
                <a:ln w="9525" cmpd="sng">
                  <a:solidFill>
                    <a:srgbClr val="E32D9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E32D91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kern="0" spc="50" dirty="0">
                <a:ln w="9525" cmpd="sng">
                  <a:solidFill>
                    <a:srgbClr val="E32D9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E32D91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spc="50" dirty="0">
                <a:ln w="9525" cmpd="sng">
                  <a:solidFill>
                    <a:srgbClr val="E32D9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E32D91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spc="50" dirty="0">
                <a:ln w="9525" cmpd="sng">
                  <a:solidFill>
                    <a:srgbClr val="E32D9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E32D91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>
                <a:ln w="6600">
                  <a:solidFill>
                    <a:srgbClr val="C83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830CC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spc="50" dirty="0">
              <a:ln w="9525" cmpd="sng">
                <a:solidFill>
                  <a:srgbClr val="E32D9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E32D91">
                    <a:alpha val="40000"/>
                  </a:srgbClr>
                </a:glow>
              </a:effectLst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1972" y="1871425"/>
            <a:ext cx="408637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3800" b="1" dirty="0">
                <a:ln w="6600">
                  <a:solidFill>
                    <a:srgbClr val="C830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830CC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/>
          </a:p>
        </p:txBody>
      </p:sp>
      <p:pic>
        <p:nvPicPr>
          <p:cNvPr id="3" name="Protidin Tom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.1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813124-F78B-4453-A45C-84935E1A4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177" y="195607"/>
            <a:ext cx="10058400" cy="536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E014C375-D38D-4E9D-8EAA-DABCEC0B37BA}"/>
              </a:ext>
            </a:extLst>
          </p:cNvPr>
          <p:cNvSpPr txBox="1"/>
          <p:nvPr/>
        </p:nvSpPr>
        <p:spPr>
          <a:xfrm>
            <a:off x="2593736" y="5654842"/>
            <a:ext cx="7157282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169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1DAF9-30E4-4DF7-A371-5CF5CE4E7D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1284" y="260688"/>
            <a:ext cx="9769642" cy="53210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6FC22458-76BE-4D33-A2BB-D53A7BDFE9D6}"/>
              </a:ext>
            </a:extLst>
          </p:cNvPr>
          <p:cNvSpPr txBox="1"/>
          <p:nvPr/>
        </p:nvSpPr>
        <p:spPr>
          <a:xfrm>
            <a:off x="2587350" y="5673982"/>
            <a:ext cx="7474499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520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F64504-5F0B-4844-829C-C55BA9712F7C}"/>
              </a:ext>
            </a:extLst>
          </p:cNvPr>
          <p:cNvSpPr txBox="1"/>
          <p:nvPr/>
        </p:nvSpPr>
        <p:spPr>
          <a:xfrm>
            <a:off x="5571743" y="4355206"/>
            <a:ext cx="612610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কর।আজকের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করছি।তোমরা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আংগুল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FE872-241A-4897-8EAE-9BB02574D0B7}"/>
              </a:ext>
            </a:extLst>
          </p:cNvPr>
          <p:cNvSpPr txBox="1"/>
          <p:nvPr/>
        </p:nvSpPr>
        <p:spPr>
          <a:xfrm>
            <a:off x="494157" y="356471"/>
            <a:ext cx="5205184" cy="769441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আবৃত্তি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DA07C-B750-4CF7-B675-53FC5388B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46000"/>
                    </a14:imgEffect>
                    <a14:imgEffect>
                      <a14:brightnessContrast bright="2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7426" y="481760"/>
            <a:ext cx="5810417" cy="3495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EF6920-10F9-41DA-B819-55D16DBCC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31" y="1323229"/>
            <a:ext cx="4091859" cy="5094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4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D4BC2-53C6-4DFB-BDE1-E00A91B377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57"/>
                    </a14:imgEffect>
                    <a14:imgEffect>
                      <a14:saturation sat="221000"/>
                    </a14:imgEffect>
                    <a14:imgEffect>
                      <a14:brightnessContrast bright="16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830" y="2067321"/>
            <a:ext cx="6318518" cy="40578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28B4DF-FB3D-482E-A398-920AFB2607DC}"/>
              </a:ext>
            </a:extLst>
          </p:cNvPr>
          <p:cNvSpPr/>
          <p:nvPr/>
        </p:nvSpPr>
        <p:spPr>
          <a:xfrm>
            <a:off x="3188369" y="257947"/>
            <a:ext cx="5890979" cy="144655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8801E4-5800-4368-936C-388F91AE60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311" y="1418344"/>
            <a:ext cx="6557706" cy="4021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6D544B-BB4B-413F-B2B7-2B1EDA478C56}"/>
              </a:ext>
            </a:extLst>
          </p:cNvPr>
          <p:cNvSpPr txBox="1"/>
          <p:nvPr/>
        </p:nvSpPr>
        <p:spPr>
          <a:xfrm>
            <a:off x="348916" y="372894"/>
            <a:ext cx="11598442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১২নং পৃষ্টা বের করে পাঠ্যাংশ টুকু দলে আবৃত্তি করো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C4BE68-772C-4324-8A77-A442F2F50F0C}"/>
              </a:ext>
            </a:extLst>
          </p:cNvPr>
          <p:cNvGrpSpPr/>
          <p:nvPr/>
        </p:nvGrpSpPr>
        <p:grpSpPr>
          <a:xfrm>
            <a:off x="377483" y="5852741"/>
            <a:ext cx="11551920" cy="657817"/>
            <a:chOff x="753970" y="5444129"/>
            <a:chExt cx="9418788" cy="7694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B1638A-034E-4895-8D75-BF1351F5B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E1183D-5691-4311-AFE6-C2F2FBF5F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4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83A08-B8BD-4CC2-BAA7-002E65A21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298" y="1598920"/>
            <a:ext cx="5258207" cy="4093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D016B5-CE0B-45FF-A154-CC11FA612829}"/>
              </a:ext>
            </a:extLst>
          </p:cNvPr>
          <p:cNvSpPr/>
          <p:nvPr/>
        </p:nvSpPr>
        <p:spPr>
          <a:xfrm>
            <a:off x="3009579" y="346353"/>
            <a:ext cx="836643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একজন এক লাইন পড়ার পর পরের জন অন্য লাইন পড়বে।এভাবে একজন একজন করে ক্লাসের সবাই এক লাইন করে পড়বে।</a:t>
            </a:r>
            <a:endParaRPr lang="en-GB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6C0E78-C1FE-43A0-9BC6-D37BA3064C12}"/>
              </a:ext>
            </a:extLst>
          </p:cNvPr>
          <p:cNvGrpSpPr/>
          <p:nvPr/>
        </p:nvGrpSpPr>
        <p:grpSpPr>
          <a:xfrm>
            <a:off x="300542" y="6018400"/>
            <a:ext cx="11586658" cy="558745"/>
            <a:chOff x="753970" y="5444129"/>
            <a:chExt cx="9418788" cy="7694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A4F60D-C316-43DD-8AC5-A46CA4495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EAF6D1-8449-45F5-A318-C29677559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CE49AC4-E3A9-44B4-A4F0-1796602F9A8F}"/>
              </a:ext>
            </a:extLst>
          </p:cNvPr>
          <p:cNvSpPr txBox="1"/>
          <p:nvPr/>
        </p:nvSpPr>
        <p:spPr>
          <a:xfrm>
            <a:off x="600660" y="531019"/>
            <a:ext cx="20687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ড্রিল</a:t>
            </a:r>
            <a:endParaRPr lang="en-US" sz="40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8683D-F0B7-4C97-8BE4-DE31CA05E5C1}"/>
              </a:ext>
            </a:extLst>
          </p:cNvPr>
          <p:cNvSpPr/>
          <p:nvPr/>
        </p:nvSpPr>
        <p:spPr>
          <a:xfrm>
            <a:off x="2538663" y="492521"/>
            <a:ext cx="6928310" cy="923330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নিই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D717669-E9F6-459C-8F2A-897EFFA9F10E}"/>
              </a:ext>
            </a:extLst>
          </p:cNvPr>
          <p:cNvSpPr txBox="1"/>
          <p:nvPr/>
        </p:nvSpPr>
        <p:spPr>
          <a:xfrm>
            <a:off x="324249" y="2413337"/>
            <a:ext cx="2236763" cy="10156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2B1BB6A-804D-4BB5-8EFD-C46D0F7DDC7D}"/>
              </a:ext>
            </a:extLst>
          </p:cNvPr>
          <p:cNvSpPr/>
          <p:nvPr/>
        </p:nvSpPr>
        <p:spPr>
          <a:xfrm>
            <a:off x="2779712" y="2815388"/>
            <a:ext cx="9986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5B7453-235F-45D7-9955-6D5EB3A19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333" y="1735555"/>
            <a:ext cx="340042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A4670F-C363-4DC3-BA08-308681A2321F}"/>
              </a:ext>
            </a:extLst>
          </p:cNvPr>
          <p:cNvSpPr/>
          <p:nvPr/>
        </p:nvSpPr>
        <p:spPr>
          <a:xfrm>
            <a:off x="7324244" y="2815388"/>
            <a:ext cx="998621" cy="240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3307B4F-A961-4358-86FF-06A33A9FD09A}"/>
              </a:ext>
            </a:extLst>
          </p:cNvPr>
          <p:cNvSpPr txBox="1"/>
          <p:nvPr/>
        </p:nvSpPr>
        <p:spPr>
          <a:xfrm>
            <a:off x="8626642" y="2413337"/>
            <a:ext cx="325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Image result for grass png">
            <a:extLst>
              <a:ext uri="{FF2B5EF4-FFF2-40B4-BE49-F238E27FC236}">
                <a16:creationId xmlns:a16="http://schemas.microsoft.com/office/drawing/2014/main" id="{7A0B42ED-EDDC-4DEA-8D8D-6166454EA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36" y="3599565"/>
            <a:ext cx="1169469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7CCBD3B-89E1-468D-88D7-5799F2966057}"/>
              </a:ext>
            </a:extLst>
          </p:cNvPr>
          <p:cNvSpPr txBox="1"/>
          <p:nvPr/>
        </p:nvSpPr>
        <p:spPr>
          <a:xfrm>
            <a:off x="807428" y="1387633"/>
            <a:ext cx="10577144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বসিয়ে বাক্য তৈরি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ECAF692-2267-4EBC-8088-069596707A3E}"/>
              </a:ext>
            </a:extLst>
          </p:cNvPr>
          <p:cNvSpPr txBox="1"/>
          <p:nvPr/>
        </p:nvSpPr>
        <p:spPr>
          <a:xfrm>
            <a:off x="1576138" y="3416968"/>
            <a:ext cx="9598428" cy="93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আমাদের দেশ তারে কত   ---------- ।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B9DDD2F-2E96-46AA-B1D2-67B44C9745F9}"/>
              </a:ext>
            </a:extLst>
          </p:cNvPr>
          <p:cNvSpPr txBox="1"/>
          <p:nvPr/>
        </p:nvSpPr>
        <p:spPr>
          <a:xfrm>
            <a:off x="1213957" y="4265287"/>
            <a:ext cx="9032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নদী -------- যায়।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216FCE34-82BB-4A80-AC4B-69F30BB85488}"/>
              </a:ext>
            </a:extLst>
          </p:cNvPr>
          <p:cNvSpPr txBox="1"/>
          <p:nvPr/>
        </p:nvSpPr>
        <p:spPr>
          <a:xfrm>
            <a:off x="4492312" y="432647"/>
            <a:ext cx="2475802" cy="76944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44B7E0-5B84-43F6-B525-4FCEFF7B004C}"/>
              </a:ext>
            </a:extLst>
          </p:cNvPr>
          <p:cNvSpPr txBox="1"/>
          <p:nvPr/>
        </p:nvSpPr>
        <p:spPr>
          <a:xfrm>
            <a:off x="9514541" y="2859532"/>
            <a:ext cx="2088749" cy="56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58E97468-8E6D-4BE7-B998-F41C267CD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04253"/>
              </p:ext>
            </p:extLst>
          </p:nvPr>
        </p:nvGraphicFramePr>
        <p:xfrm>
          <a:off x="1764079" y="2240927"/>
          <a:ext cx="8127999" cy="1015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4202456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5692471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6643801"/>
                    </a:ext>
                  </a:extLst>
                </a:gridCol>
              </a:tblGrid>
              <a:tr h="101566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88767"/>
                  </a:ext>
                </a:extLst>
              </a:tr>
            </a:tbl>
          </a:graphicData>
        </a:graphic>
      </p:graphicFrame>
      <p:sp>
        <p:nvSpPr>
          <p:cNvPr id="28" name="TextBox 5">
            <a:extLst>
              <a:ext uri="{FF2B5EF4-FFF2-40B4-BE49-F238E27FC236}">
                <a16:creationId xmlns:a16="http://schemas.microsoft.com/office/drawing/2014/main" id="{50D4B720-1CC9-4148-BD18-FF5370F4D936}"/>
              </a:ext>
            </a:extLst>
          </p:cNvPr>
          <p:cNvSpPr txBox="1"/>
          <p:nvPr/>
        </p:nvSpPr>
        <p:spPr>
          <a:xfrm>
            <a:off x="7641247" y="2367850"/>
            <a:ext cx="225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75DAF598-673E-45B4-ABA1-DF51F86BECE0}"/>
              </a:ext>
            </a:extLst>
          </p:cNvPr>
          <p:cNvSpPr txBox="1"/>
          <p:nvPr/>
        </p:nvSpPr>
        <p:spPr>
          <a:xfrm>
            <a:off x="4781296" y="2394834"/>
            <a:ext cx="262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00672C5F-A27A-4BBE-81F7-788FF9C19F94}"/>
              </a:ext>
            </a:extLst>
          </p:cNvPr>
          <p:cNvSpPr txBox="1"/>
          <p:nvPr/>
        </p:nvSpPr>
        <p:spPr>
          <a:xfrm>
            <a:off x="2147272" y="2408633"/>
            <a:ext cx="225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শেফালি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E1F78BB6-6E9D-4D58-8BA5-6D451CC0113A}"/>
              </a:ext>
            </a:extLst>
          </p:cNvPr>
          <p:cNvSpPr txBox="1"/>
          <p:nvPr/>
        </p:nvSpPr>
        <p:spPr>
          <a:xfrm>
            <a:off x="859566" y="5336979"/>
            <a:ext cx="9032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) --------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ফুল দিয়ে মালা গাঁথি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-0.01319 L 0.22995 0.110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115 C -0.00651 -0.00764 -0.02865 -0.01598 -0.03672 -0.01598 C -0.08607 -0.01598 -0.13711 0.11967 -0.13711 0.25555 C -0.13711 0.18703 -0.16263 0.11967 -0.18646 0.11967 C -0.21185 0.11967 -0.23581 0.18796 -0.23581 0.25555 C -0.23581 0.22176 -0.24844 0.18703 -0.2612 0.18703 C -0.27383 0.18703 -0.28672 0.22083 -0.28672 0.25555 C -0.28672 0.23819 -0.2931 0.22176 -0.29935 0.22176 C -0.30586 0.22176 -0.31198 0.23912 -0.31198 0.25555 C -0.31198 0.24652 -0.3151 0.23819 -0.31849 0.23819 C -0.32005 0.23819 -0.32487 0.24699 -0.32487 0.25555 C -0.32487 0.25115 -0.32656 0.24652 -0.32799 0.24652 C -0.32799 0.2456 -0.33112 0.25092 -0.33112 0.25555 C -0.33112 0.25324 -0.33112 0.25115 -0.33281 0.25115 C -0.33281 0.25208 -0.33437 0.25347 -0.33437 0.25555 C -0.33437 0.2544 -0.33437 0.25324 -0.33437 0.25208 C -0.33607 0.25208 -0.33607 0.25324 -0.33607 0.2544 C -0.33776 0.2544 -0.33776 0.25347 -0.33776 0.25208 C -0.33932 0.25208 -0.33932 0.25324 -0.33932 0.254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2461 0.4127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>
            <a:extLst>
              <a:ext uri="{FF2B5EF4-FFF2-40B4-BE49-F238E27FC236}">
                <a16:creationId xmlns:a16="http://schemas.microsoft.com/office/drawing/2014/main" id="{E70A8B5B-6FF8-4FC3-B1A6-FD0585B7A0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34" y="5503985"/>
            <a:ext cx="10351478" cy="1019908"/>
          </a:xfrm>
          <a:prstGeom prst="rect">
            <a:avLst/>
          </a:prstGeom>
        </p:spPr>
      </p:pic>
      <p:pic>
        <p:nvPicPr>
          <p:cNvPr id="4" name="table">
            <a:extLst>
              <a:ext uri="{FF2B5EF4-FFF2-40B4-BE49-F238E27FC236}">
                <a16:creationId xmlns:a16="http://schemas.microsoft.com/office/drawing/2014/main" id="{0DDDBD85-1BED-407B-9672-6828D6E33F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33" y="3393399"/>
            <a:ext cx="10363201" cy="1043354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8A0D1B6A-2B57-410B-8F78-5D2D80FB83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35" y="2385646"/>
            <a:ext cx="10351477" cy="1008183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3A2D6355-DA97-48B5-8FA7-D920D975AE31}"/>
              </a:ext>
            </a:extLst>
          </p:cNvPr>
          <p:cNvSpPr txBox="1"/>
          <p:nvPr/>
        </p:nvSpPr>
        <p:spPr>
          <a:xfrm>
            <a:off x="707541" y="334107"/>
            <a:ext cx="888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IN" sz="36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3805176-DA0A-43DD-8D70-3F1464EA8FFA}"/>
              </a:ext>
            </a:extLst>
          </p:cNvPr>
          <p:cNvSpPr txBox="1"/>
          <p:nvPr/>
        </p:nvSpPr>
        <p:spPr>
          <a:xfrm>
            <a:off x="9974904" y="610380"/>
            <a:ext cx="1509556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000" b="1" dirty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F6CBDBF-27B4-4CFD-BFD1-80BEB04DFA63}"/>
              </a:ext>
            </a:extLst>
          </p:cNvPr>
          <p:cNvSpPr txBox="1"/>
          <p:nvPr/>
        </p:nvSpPr>
        <p:spPr>
          <a:xfrm>
            <a:off x="4154428" y="966432"/>
            <a:ext cx="4508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আ. ন. ম .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IN" sz="40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table">
            <a:extLst>
              <a:ext uri="{FF2B5EF4-FFF2-40B4-BE49-F238E27FC236}">
                <a16:creationId xmlns:a16="http://schemas.microsoft.com/office/drawing/2014/main" id="{DC886A32-2C4B-4376-876C-1CCD5033B9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55" y="4491125"/>
            <a:ext cx="10351477" cy="10433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45DDF6-22EF-4469-83DF-A97F8911433C}"/>
              </a:ext>
            </a:extLst>
          </p:cNvPr>
          <p:cNvSpPr txBox="1"/>
          <p:nvPr/>
        </p:nvSpPr>
        <p:spPr>
          <a:xfrm>
            <a:off x="2832604" y="2569586"/>
            <a:ext cx="62331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ভালবাসি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C2B9A3E-434D-4CDA-87D2-AC096B9E8E9F}"/>
              </a:ext>
            </a:extLst>
          </p:cNvPr>
          <p:cNvSpPr txBox="1"/>
          <p:nvPr/>
        </p:nvSpPr>
        <p:spPr>
          <a:xfrm>
            <a:off x="2832604" y="3585378"/>
            <a:ext cx="6507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E014C375-D38D-4E9D-8EAA-DABCEC0B37BA}"/>
              </a:ext>
            </a:extLst>
          </p:cNvPr>
          <p:cNvSpPr txBox="1"/>
          <p:nvPr/>
        </p:nvSpPr>
        <p:spPr>
          <a:xfrm>
            <a:off x="3010555" y="4555693"/>
            <a:ext cx="597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6FC22458-76BE-4D33-A2BB-D53A7BDFE9D6}"/>
              </a:ext>
            </a:extLst>
          </p:cNvPr>
          <p:cNvSpPr txBox="1"/>
          <p:nvPr/>
        </p:nvSpPr>
        <p:spPr>
          <a:xfrm>
            <a:off x="2989919" y="5673307"/>
            <a:ext cx="921433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ছায়ায়</a:t>
            </a:r>
            <a:r>
              <a: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05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7DCBBF9-3D92-4E39-BE62-666C12F914F6}"/>
              </a:ext>
            </a:extLst>
          </p:cNvPr>
          <p:cNvSpPr txBox="1"/>
          <p:nvPr/>
        </p:nvSpPr>
        <p:spPr>
          <a:xfrm>
            <a:off x="3180799" y="1940570"/>
            <a:ext cx="5830400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লিখঃ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D76B8FD-56CE-49E5-8367-F90233B2C7CC}"/>
              </a:ext>
            </a:extLst>
          </p:cNvPr>
          <p:cNvSpPr txBox="1"/>
          <p:nvPr/>
        </p:nvSpPr>
        <p:spPr>
          <a:xfrm>
            <a:off x="2914136" y="3429000"/>
            <a:ext cx="6363727" cy="25853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ু কোথায় চরে?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জেলে ভাই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কি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9369EAD8-AEAE-45BA-90CB-464F498A0797}"/>
              </a:ext>
            </a:extLst>
          </p:cNvPr>
          <p:cNvSpPr/>
          <p:nvPr/>
        </p:nvSpPr>
        <p:spPr>
          <a:xfrm>
            <a:off x="4006516" y="385830"/>
            <a:ext cx="3801979" cy="1515978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135DE5D-48D5-462D-830D-D19728B5C715}"/>
              </a:ext>
            </a:extLst>
          </p:cNvPr>
          <p:cNvSpPr txBox="1"/>
          <p:nvPr/>
        </p:nvSpPr>
        <p:spPr>
          <a:xfrm>
            <a:off x="4807659" y="635987"/>
            <a:ext cx="2199691" cy="1015663"/>
          </a:xfrm>
          <a:prstGeom prst="rect">
            <a:avLst/>
          </a:prstGeom>
          <a:noFill/>
          <a:ln w="3175">
            <a:solidFill>
              <a:srgbClr val="FF00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7BC16C-7308-4CDB-9967-6036DA433F97}"/>
              </a:ext>
            </a:extLst>
          </p:cNvPr>
          <p:cNvGrpSpPr/>
          <p:nvPr/>
        </p:nvGrpSpPr>
        <p:grpSpPr>
          <a:xfrm>
            <a:off x="4006516" y="325672"/>
            <a:ext cx="3801979" cy="1515978"/>
            <a:chOff x="4006516" y="325672"/>
            <a:chExt cx="3801979" cy="151597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83B971DB-DBD0-465C-8A70-D26258DA79A2}"/>
                </a:ext>
              </a:extLst>
            </p:cNvPr>
            <p:cNvSpPr/>
            <p:nvPr/>
          </p:nvSpPr>
          <p:spPr>
            <a:xfrm>
              <a:off x="4006516" y="325672"/>
              <a:ext cx="3801979" cy="1515978"/>
            </a:xfrm>
            <a:prstGeom prst="horizont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370A9EED-8539-4DEC-BAAE-2FAD0552D5AA}"/>
                </a:ext>
              </a:extLst>
            </p:cNvPr>
            <p:cNvSpPr txBox="1"/>
            <p:nvPr/>
          </p:nvSpPr>
          <p:spPr>
            <a:xfrm>
              <a:off x="4807659" y="575829"/>
              <a:ext cx="2199691" cy="1015663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3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4F3A60-4F3B-48AF-926F-952FB272EB4F}"/>
              </a:ext>
            </a:extLst>
          </p:cNvPr>
          <p:cNvSpPr txBox="1"/>
          <p:nvPr/>
        </p:nvSpPr>
        <p:spPr>
          <a:xfrm>
            <a:off x="4926716" y="388970"/>
            <a:ext cx="3166031" cy="780513"/>
          </a:xfrm>
          <a:prstGeom prst="frame">
            <a:avLst>
              <a:gd name="adj1" fmla="val 6061"/>
            </a:avLst>
          </a:prstGeom>
          <a:solidFill>
            <a:srgbClr val="00B0F0"/>
          </a:solidFill>
          <a:ln>
            <a:solidFill>
              <a:srgbClr val="00B050"/>
            </a:solidFill>
            <a:prstDash val="sysDash"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87367-B505-4506-8082-13004ACAE9FC}"/>
              </a:ext>
            </a:extLst>
          </p:cNvPr>
          <p:cNvSpPr txBox="1"/>
          <p:nvPr/>
        </p:nvSpPr>
        <p:spPr>
          <a:xfrm>
            <a:off x="278117" y="3862841"/>
            <a:ext cx="5593590" cy="25545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 রানী দাশ 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85678D-DABE-4317-B45D-DAD774B943F5}"/>
              </a:ext>
            </a:extLst>
          </p:cNvPr>
          <p:cNvGrpSpPr/>
          <p:nvPr/>
        </p:nvGrpSpPr>
        <p:grpSpPr>
          <a:xfrm>
            <a:off x="5944670" y="1436893"/>
            <a:ext cx="1474839" cy="4670795"/>
            <a:chOff x="4453280" y="1835526"/>
            <a:chExt cx="2085975" cy="4285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EB76414-6302-411F-A409-0917F87ABC42}"/>
                </a:ext>
              </a:extLst>
            </p:cNvPr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2B634ABF-0D38-4CB4-A54E-ACB66C759F47}"/>
                  </a:ext>
                </a:extLst>
              </p:cNvPr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E63C28F-8065-4CB2-9B04-841AE5616954}"/>
                  </a:ext>
                </a:extLst>
              </p:cNvPr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8E37D15-2F34-4787-9CDA-E3D7D6E489E3}"/>
                  </a:ext>
                </a:extLst>
              </p:cNvPr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headEnd type="triangle"/>
                <a:tailEnd type="triangle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DE0754-B487-4D9C-BE9A-CED529BF1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E9FA8A1-E254-4AA0-9CB2-B743B42AE5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756" y="870018"/>
            <a:ext cx="2653220" cy="266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CAC1E8F5-A318-4AD3-B342-4DB112F4CD52}"/>
              </a:ext>
            </a:extLst>
          </p:cNvPr>
          <p:cNvSpPr txBox="1"/>
          <p:nvPr/>
        </p:nvSpPr>
        <p:spPr>
          <a:xfrm>
            <a:off x="7644871" y="4230684"/>
            <a:ext cx="4059355" cy="2123658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ctr"/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7C316D-C704-4C26-9D50-72C82B5E94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40" y="1022684"/>
            <a:ext cx="2677513" cy="2667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039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FE872E7-0C5E-44E4-AF41-0AA13AF3F584}"/>
              </a:ext>
            </a:extLst>
          </p:cNvPr>
          <p:cNvSpPr txBox="1"/>
          <p:nvPr/>
        </p:nvSpPr>
        <p:spPr>
          <a:xfrm>
            <a:off x="4596064" y="2581157"/>
            <a:ext cx="6569241" cy="258532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সম্পর্কে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তিনটি বাক্য বাড়ি</a:t>
            </a:r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লিখে নিয়ে আসবে।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D216554-CBE6-4B7D-9DEF-1E53F91A5408}"/>
              </a:ext>
            </a:extLst>
          </p:cNvPr>
          <p:cNvSpPr txBox="1"/>
          <p:nvPr/>
        </p:nvSpPr>
        <p:spPr>
          <a:xfrm>
            <a:off x="4258530" y="452567"/>
            <a:ext cx="4324641" cy="11079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0FC61-E638-4596-8BC2-591499433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556" y="1938769"/>
            <a:ext cx="3449055" cy="3559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32F6018-20AC-4825-B4E0-B91EC0358C8E}"/>
              </a:ext>
            </a:extLst>
          </p:cNvPr>
          <p:cNvGrpSpPr/>
          <p:nvPr/>
        </p:nvGrpSpPr>
        <p:grpSpPr>
          <a:xfrm>
            <a:off x="300542" y="6018400"/>
            <a:ext cx="11586658" cy="558745"/>
            <a:chOff x="753970" y="5444129"/>
            <a:chExt cx="9418788" cy="7694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3BB7B5-0218-4B9D-BD73-8D87E52F8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3970" y="5444130"/>
              <a:ext cx="4762500" cy="7694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ACBD32-1228-45D0-9AC1-8F1AC1DE3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10258" y="5444129"/>
              <a:ext cx="4762500" cy="769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76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1A3A03-F7FA-47AF-A224-F30FEE8DF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26" y="315807"/>
            <a:ext cx="6328610" cy="62055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54A86E9-CB3F-4A8A-88EC-2F201C9DE322}"/>
              </a:ext>
            </a:extLst>
          </p:cNvPr>
          <p:cNvSpPr/>
          <p:nvPr/>
        </p:nvSpPr>
        <p:spPr>
          <a:xfrm>
            <a:off x="6701588" y="255649"/>
            <a:ext cx="5213685" cy="6361719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99F46-3A20-4274-83C2-5E75380FB2DE}"/>
              </a:ext>
            </a:extLst>
          </p:cNvPr>
          <p:cNvSpPr txBox="1"/>
          <p:nvPr/>
        </p:nvSpPr>
        <p:spPr>
          <a:xfrm>
            <a:off x="7599946" y="1654258"/>
            <a:ext cx="3416968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1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en-GB" sz="1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10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ধন্যবাদ </a:t>
            </a:r>
            <a:endParaRPr lang="en-US" sz="10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AEC27-B5DB-4BB8-8432-A027C732C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27" y="326237"/>
            <a:ext cx="6328610" cy="6205525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6305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6DF87-11C2-4D98-8081-B77F026F8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264" y="264731"/>
            <a:ext cx="9011653" cy="6328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4783F-3FB4-4F16-A094-DED27402ADAB}"/>
              </a:ext>
            </a:extLst>
          </p:cNvPr>
          <p:cNvSpPr txBox="1"/>
          <p:nvPr/>
        </p:nvSpPr>
        <p:spPr>
          <a:xfrm>
            <a:off x="435703" y="316337"/>
            <a:ext cx="2209960" cy="1736646"/>
          </a:xfrm>
          <a:prstGeom prst="round2Diag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 মনিরা চল একটি ভিডিও দেখি।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8851E71-4F8A-4325-8DF0-9DF527954B66}"/>
              </a:ext>
            </a:extLst>
          </p:cNvPr>
          <p:cNvSpPr txBox="1"/>
          <p:nvPr/>
        </p:nvSpPr>
        <p:spPr>
          <a:xfrm>
            <a:off x="340732" y="2135505"/>
            <a:ext cx="2209961" cy="226153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ভিডিও নিয়ে শিক্ষার্থীদের সাথে আলোচনা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ABB7C-0E34-4E91-A6E3-D57A90FCEA53}"/>
              </a:ext>
            </a:extLst>
          </p:cNvPr>
          <p:cNvSpPr txBox="1"/>
          <p:nvPr/>
        </p:nvSpPr>
        <p:spPr>
          <a:xfrm>
            <a:off x="340732" y="4479560"/>
            <a:ext cx="2113709" cy="206210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আজকের পাঠের বিষয় কী হতে পারে?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এই পদ্মা এই মেঘনা এই যমুনা সুরমা নদী তটে Ei Padma Ei Meghna by Salma(1)(0)">
            <a:hlinkClick r:id="" action="ppaction://media"/>
            <a:extLst>
              <a:ext uri="{FF2B5EF4-FFF2-40B4-BE49-F238E27FC236}">
                <a16:creationId xmlns:a16="http://schemas.microsoft.com/office/drawing/2014/main" id="{C8B5D16E-152A-46DC-A6F8-475B395650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0716" y="477085"/>
            <a:ext cx="8233549" cy="46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2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396425-6DA6-4F6A-97E0-8C3714BF1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249" y="3292395"/>
            <a:ext cx="3395952" cy="3319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20D60D-C2CB-497B-8254-B61511087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050" y="246458"/>
            <a:ext cx="3498753" cy="28612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C0F272-6F19-48A5-896A-3CEB6262E5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602" y="3292396"/>
            <a:ext cx="3683200" cy="331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10235-15E8-42F9-9A2D-E1272EAB79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96" y="3352555"/>
            <a:ext cx="4047232" cy="317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EC4B5-EF6B-4372-AA65-E3C9A3B6024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96" y="329342"/>
            <a:ext cx="4047232" cy="27783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B85BDCCA-15AE-4920-9459-6D1173F3F2AE}"/>
              </a:ext>
            </a:extLst>
          </p:cNvPr>
          <p:cNvSpPr txBox="1"/>
          <p:nvPr/>
        </p:nvSpPr>
        <p:spPr>
          <a:xfrm>
            <a:off x="4565249" y="564365"/>
            <a:ext cx="349875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IN" sz="4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BC83891-8401-4A37-96FF-CBF4C5A5EC36}"/>
              </a:ext>
            </a:extLst>
          </p:cNvPr>
          <p:cNvSpPr txBox="1"/>
          <p:nvPr/>
        </p:nvSpPr>
        <p:spPr>
          <a:xfrm>
            <a:off x="431199" y="540099"/>
            <a:ext cx="4778475" cy="7078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IN" sz="40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96C1D-6ECF-4057-BD0F-C3F5BE2AF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336" y="318217"/>
            <a:ext cx="5281807" cy="3500494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88BC0D8B-C232-4A58-8126-F29FC1841DFF}"/>
              </a:ext>
            </a:extLst>
          </p:cNvPr>
          <p:cNvSpPr txBox="1"/>
          <p:nvPr/>
        </p:nvSpPr>
        <p:spPr>
          <a:xfrm>
            <a:off x="431199" y="3985238"/>
            <a:ext cx="10635804" cy="255454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স্লাইড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ঃ  </a:t>
            </a:r>
          </a:p>
          <a:p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তোমরা কি কি দেখতে পেয়েছো?</a:t>
            </a:r>
          </a:p>
          <a:p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 ছবিগুলো কি তোমাদের চেনা মনে হয়?</a:t>
            </a:r>
          </a:p>
          <a:p>
            <a:r>
              <a:rPr lang="bn-BD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 এই ছবিগুলো তোমাদের কোন দেশের কথা মনে করিয়ে দিচ্ছে?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92B67-3D0C-4022-BF06-90CD5D2BAB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78" y="3521079"/>
            <a:ext cx="4352246" cy="2822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26">
            <a:extLst>
              <a:ext uri="{FF2B5EF4-FFF2-40B4-BE49-F238E27FC236}">
                <a16:creationId xmlns:a16="http://schemas.microsoft.com/office/drawing/2014/main" id="{65430BDA-186F-49EA-B098-30ABA8A8BA14}"/>
              </a:ext>
            </a:extLst>
          </p:cNvPr>
          <p:cNvSpPr txBox="1"/>
          <p:nvPr/>
        </p:nvSpPr>
        <p:spPr>
          <a:xfrm>
            <a:off x="306885" y="317114"/>
            <a:ext cx="5669280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03113A-13AF-4FAB-AE0B-1758F0BC9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532" y="1524228"/>
            <a:ext cx="1932970" cy="352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044541-BA64-4E16-9061-55D1A67AD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242" y="457201"/>
            <a:ext cx="5315873" cy="52457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B0CFA4-E40D-4671-9CF1-A1E75B1B6D83}"/>
              </a:ext>
            </a:extLst>
          </p:cNvPr>
          <p:cNvSpPr/>
          <p:nvPr/>
        </p:nvSpPr>
        <p:spPr>
          <a:xfrm>
            <a:off x="6848502" y="720312"/>
            <a:ext cx="4757352" cy="2554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</a:p>
          <a:p>
            <a:pPr algn="ctr"/>
            <a:r>
              <a:rPr lang="bn-IN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</a:p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আ. ন. ম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 রশীদ</a:t>
            </a:r>
          </a:p>
          <a:p>
            <a:pPr algn="ctr"/>
            <a:r>
              <a:rPr lang="bn-IN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পাঠ্যাংশঃ(আমাদের–ছায়ায়)</a:t>
            </a:r>
            <a:r>
              <a:rPr lang="en-US" sz="4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5049F1-6653-4814-9D78-6DEC02D282C5}"/>
              </a:ext>
            </a:extLst>
          </p:cNvPr>
          <p:cNvSpPr/>
          <p:nvPr/>
        </p:nvSpPr>
        <p:spPr>
          <a:xfrm>
            <a:off x="2270545" y="1575443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0746D8-F672-4DB3-A63C-332D7AB331FF}"/>
              </a:ext>
            </a:extLst>
          </p:cNvPr>
          <p:cNvSpPr/>
          <p:nvPr/>
        </p:nvSpPr>
        <p:spPr>
          <a:xfrm>
            <a:off x="613963" y="2469994"/>
            <a:ext cx="10964074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২.২.২ 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Image result for grass png">
            <a:extLst>
              <a:ext uri="{FF2B5EF4-FFF2-40B4-BE49-F238E27FC236}">
                <a16:creationId xmlns:a16="http://schemas.microsoft.com/office/drawing/2014/main" id="{5FC622BF-64EB-44F6-A45C-2416D207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36" y="3599565"/>
            <a:ext cx="11694696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B120E16E-6213-4799-B176-C7A04FC639B4}"/>
              </a:ext>
            </a:extLst>
          </p:cNvPr>
          <p:cNvSpPr/>
          <p:nvPr/>
        </p:nvSpPr>
        <p:spPr>
          <a:xfrm>
            <a:off x="7035159" y="189321"/>
            <a:ext cx="4543231" cy="1893985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08B8A-A252-4A4E-B2CE-803722D1EB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66" y="576009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7005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945DDF6-22EF-4469-83DF-A97F8911433C}"/>
              </a:ext>
            </a:extLst>
          </p:cNvPr>
          <p:cNvSpPr txBox="1"/>
          <p:nvPr/>
        </p:nvSpPr>
        <p:spPr>
          <a:xfrm>
            <a:off x="2096945" y="5644909"/>
            <a:ext cx="7756918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তারে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CA034-7DC8-4CDD-BB9E-95F7C7D3B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021" y="289761"/>
            <a:ext cx="11074400" cy="51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4FDB-3CC0-48D0-B49A-6880983BC3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6753" y="313269"/>
            <a:ext cx="10173089" cy="546188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8395ADA-D040-42ED-912A-72FE05851DAE}"/>
              </a:ext>
            </a:extLst>
          </p:cNvPr>
          <p:cNvSpPr txBox="1"/>
          <p:nvPr/>
        </p:nvSpPr>
        <p:spPr>
          <a:xfrm>
            <a:off x="2671040" y="5775158"/>
            <a:ext cx="7224513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শেফালির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895245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32423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251</TotalTime>
  <Words>399</Words>
  <Application>Microsoft Office PowerPoint</Application>
  <PresentationFormat>Widescreen</PresentationFormat>
  <Paragraphs>68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Ribon das</dc:creator>
  <cp:lastModifiedBy>Ribon das</cp:lastModifiedBy>
  <cp:revision>14</cp:revision>
  <dcterms:created xsi:type="dcterms:W3CDTF">2021-05-23T14:00:01Z</dcterms:created>
  <dcterms:modified xsi:type="dcterms:W3CDTF">2021-05-25T06:15:21Z</dcterms:modified>
</cp:coreProperties>
</file>