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490"/>
            <a:ext cx="914400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17573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52400" y="1752600"/>
            <a:ext cx="8839200" cy="29718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Assessment</a:t>
            </a:r>
            <a:endParaRPr lang="en-US" sz="1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15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905000" y="990600"/>
            <a:ext cx="7086600" cy="12954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3600" dirty="0" smtClean="0">
                <a:solidFill>
                  <a:schemeClr val="tx1"/>
                </a:solidFill>
              </a:rPr>
              <a:t>What have you learnt from this lesson?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371600" y="2438400"/>
            <a:ext cx="7620000" cy="335280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“We’ve learnt about </a:t>
            </a:r>
            <a:r>
              <a:rPr lang="en-US" sz="4800" b="1" dirty="0" err="1" smtClean="0">
                <a:solidFill>
                  <a:schemeClr val="tx1"/>
                </a:solidFill>
              </a:rPr>
              <a:t>Saikat’s</a:t>
            </a:r>
            <a:r>
              <a:rPr lang="en-US" sz="4800" b="1" dirty="0" smtClean="0">
                <a:solidFill>
                  <a:schemeClr val="tx1"/>
                </a:solidFill>
              </a:rPr>
              <a:t> family.”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408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0890" y="152399"/>
            <a:ext cx="8763000" cy="654627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0" b="1" dirty="0" smtClean="0">
                <a:solidFill>
                  <a:srgbClr val="7030A0"/>
                </a:solidFill>
                <a:latin typeface="Edwardian Script ITC" pitchFamily="66" charset="0"/>
                <a:cs typeface="Times New Roman" pitchFamily="18" charset="0"/>
              </a:rPr>
              <a:t>Good Bye</a:t>
            </a:r>
            <a:endParaRPr lang="en-US" sz="19000" b="1" dirty="0">
              <a:solidFill>
                <a:srgbClr val="7030A0"/>
              </a:solidFill>
              <a:latin typeface="Edwardian Script ITC" pitchFamily="66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 w="57150">
            <a:solidFill>
              <a:schemeClr val="tx2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1676400" y="381000"/>
            <a:ext cx="43434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Presented by</a:t>
            </a:r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777835" y="1905000"/>
            <a:ext cx="6352310" cy="33528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Kuhinur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jannat</a:t>
            </a:r>
            <a:endParaRPr lang="en-US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Assistant Teacher</a:t>
            </a:r>
          </a:p>
          <a:p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Fakirakata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Govt. Primary School</a:t>
            </a:r>
          </a:p>
          <a:p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Moheshkhali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Cox’sbazar</a:t>
            </a:r>
            <a:endParaRPr lang="en-US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28800"/>
            <a:ext cx="2777834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872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Rounded Rectangle 2"/>
          <p:cNvSpPr/>
          <p:nvPr/>
        </p:nvSpPr>
        <p:spPr>
          <a:xfrm>
            <a:off x="1905000" y="533400"/>
            <a:ext cx="4953000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Lesson Introduction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1558194"/>
            <a:ext cx="5763490" cy="423300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English For Today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Unit : 3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Lesson : 1-2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Title  : </a:t>
            </a:r>
            <a:r>
              <a:rPr lang="en-US" sz="4000" b="1" dirty="0" err="1" smtClean="0">
                <a:solidFill>
                  <a:schemeClr val="tx1"/>
                </a:solidFill>
              </a:rPr>
              <a:t>Saikat’s</a:t>
            </a:r>
            <a:r>
              <a:rPr lang="en-US" sz="4000" b="1" dirty="0" smtClean="0">
                <a:solidFill>
                  <a:schemeClr val="tx1"/>
                </a:solidFill>
              </a:rPr>
              <a:t> Family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Activity : C</a:t>
            </a:r>
          </a:p>
          <a:p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558194"/>
            <a:ext cx="3200399" cy="423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42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</p:spPr>
      </p:pic>
      <p:sp>
        <p:nvSpPr>
          <p:cNvPr id="3" name="Rounded Rectangle 2"/>
          <p:cNvSpPr/>
          <p:nvPr/>
        </p:nvSpPr>
        <p:spPr>
          <a:xfrm>
            <a:off x="1981200" y="76200"/>
            <a:ext cx="68580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Learning Outcomes :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914400"/>
            <a:ext cx="8991600" cy="60960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At the end of the lesson Students will be able to</a:t>
            </a:r>
            <a:endParaRPr lang="en-US" sz="3200" b="1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676400"/>
            <a:ext cx="8991599" cy="41910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95950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1" y="1752600"/>
            <a:ext cx="8839200" cy="4077067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1981200" y="228600"/>
            <a:ext cx="5791200" cy="762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400" b="1" dirty="0" smtClean="0">
                <a:solidFill>
                  <a:srgbClr val="C00000"/>
                </a:solidFill>
              </a:rPr>
              <a:t>Student’s silent reading</a:t>
            </a:r>
            <a:endParaRPr 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028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905000" y="457200"/>
            <a:ext cx="7086600" cy="8382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itchFamily="2" charset="2"/>
              <a:buChar char="v"/>
            </a:pPr>
            <a:r>
              <a:rPr lang="en-US" sz="3600" b="1" dirty="0" smtClean="0">
                <a:solidFill>
                  <a:schemeClr val="tx1"/>
                </a:solidFill>
              </a:rPr>
              <a:t> Answer the following questions: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05000" y="2057400"/>
            <a:ext cx="7086600" cy="3200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tx1"/>
                </a:solidFill>
              </a:rPr>
              <a:t>Who is </a:t>
            </a:r>
            <a:r>
              <a:rPr lang="en-US" sz="3600" b="1" dirty="0" err="1" smtClean="0">
                <a:solidFill>
                  <a:schemeClr val="tx1"/>
                </a:solidFill>
              </a:rPr>
              <a:t>Saikat</a:t>
            </a:r>
            <a:r>
              <a:rPr lang="en-US" sz="3600" b="1" dirty="0" smtClean="0">
                <a:solidFill>
                  <a:schemeClr val="tx1"/>
                </a:solidFill>
              </a:rPr>
              <a:t>?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tx1"/>
                </a:solidFill>
              </a:rPr>
              <a:t>Where does he live?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3600" b="1" dirty="0" smtClean="0">
                <a:solidFill>
                  <a:schemeClr val="tx1"/>
                </a:solidFill>
              </a:rPr>
              <a:t>What is his fathers’ occupation?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529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2057400" y="304800"/>
            <a:ext cx="6858000" cy="1143000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800" b="1" dirty="0" smtClean="0">
                <a:solidFill>
                  <a:schemeClr val="tx1"/>
                </a:solidFill>
              </a:rPr>
              <a:t>Teachers loud reading :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7400"/>
            <a:ext cx="8686800" cy="373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73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1219200" y="857250"/>
            <a:ext cx="7772399" cy="5905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itchFamily="2" charset="2"/>
              <a:buChar char="q"/>
            </a:pPr>
            <a:r>
              <a:rPr lang="en-US" sz="4000" b="1" dirty="0" smtClean="0">
                <a:solidFill>
                  <a:schemeClr val="tx1"/>
                </a:solidFill>
              </a:rPr>
              <a:t>Answer the following questions:</a:t>
            </a:r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57400"/>
            <a:ext cx="8686800" cy="373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634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035791"/>
            <a:ext cx="8686800" cy="3737324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590800" y="152400"/>
            <a:ext cx="3048000" cy="762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Pair work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09600" y="1143000"/>
            <a:ext cx="8305800" cy="762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itchFamily="2" charset="2"/>
              <a:buChar char="v"/>
            </a:pPr>
            <a:r>
              <a:rPr lang="en-US" sz="3600" b="1" dirty="0" smtClean="0">
                <a:solidFill>
                  <a:schemeClr val="tx1"/>
                </a:solidFill>
              </a:rPr>
              <a:t>Answer the following question in pair: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25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107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14</cp:revision>
  <dcterms:created xsi:type="dcterms:W3CDTF">2006-08-16T00:00:00Z</dcterms:created>
  <dcterms:modified xsi:type="dcterms:W3CDTF">2021-05-26T06:14:17Z</dcterms:modified>
</cp:coreProperties>
</file>