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sldIdLst>
    <p:sldId id="256" r:id="rId2"/>
    <p:sldId id="267" r:id="rId3"/>
    <p:sldId id="268" r:id="rId4"/>
    <p:sldId id="291" r:id="rId5"/>
    <p:sldId id="292" r:id="rId6"/>
    <p:sldId id="283" r:id="rId7"/>
    <p:sldId id="284" r:id="rId8"/>
    <p:sldId id="285" r:id="rId9"/>
    <p:sldId id="286" r:id="rId10"/>
    <p:sldId id="288" r:id="rId11"/>
    <p:sldId id="289" r:id="rId12"/>
    <p:sldId id="290" r:id="rId13"/>
    <p:sldId id="287" r:id="rId14"/>
    <p:sldId id="293" r:id="rId15"/>
    <p:sldId id="296" r:id="rId16"/>
    <p:sldId id="294" r:id="rId17"/>
    <p:sldId id="295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ser" initials="K" lastIdx="2" clrIdx="0">
    <p:extLst>
      <p:ext uri="{19B8F6BF-5375-455C-9EA6-DF929625EA0E}">
        <p15:presenceInfo xmlns:p15="http://schemas.microsoft.com/office/powerpoint/2012/main" userId="K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2T09:24:31.976" idx="2">
    <p:pos x="7546" y="142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92803-DA99-49C0-A62D-0412C5D25F97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793F1-DFD4-441F-85A1-B4EFD4CE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7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6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07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6996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12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345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43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76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9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77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7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09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7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2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2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CE24A-2891-4AB2-B728-F54CA715D0A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208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46922" y="728870"/>
            <a:ext cx="8494643" cy="1908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" panose="02000000000000000000" pitchFamily="2" charset="0"/>
                <a:cs typeface="Nikosh" panose="02000000000000000000" pitchFamily="2" charset="0"/>
              </a:rPr>
              <a:t>সুস্বাগতম</a:t>
            </a:r>
            <a:endParaRPr lang="en-US" sz="8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54594" y="407809"/>
            <a:ext cx="3651576" cy="83223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54594" y="407810"/>
            <a:ext cx="3651576" cy="832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486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58" y="185529"/>
            <a:ext cx="9047494" cy="46919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90054" y="4877477"/>
            <a:ext cx="8826210" cy="120032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১৯60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চট্টগ্রামে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টিম্বার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97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04" y="652271"/>
            <a:ext cx="8232959" cy="36970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15950" y="4349321"/>
            <a:ext cx="8067513" cy="120032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১৯60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জিঞ্জিরায়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415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29" y="764014"/>
            <a:ext cx="4981867" cy="36951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420" y="764014"/>
            <a:ext cx="5461633" cy="36951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98690" y="4723521"/>
            <a:ext cx="9794619" cy="120032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উদ্যোগে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বাজিতপুরে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৩৫০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শয্যার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মেডিকেল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হাসপাতাল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78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90054" y="4877477"/>
            <a:ext cx="8826210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১৯৯৫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7" r="1369" b="16574"/>
          <a:stretch/>
        </p:blipFill>
        <p:spPr>
          <a:xfrm>
            <a:off x="1497806" y="765358"/>
            <a:ext cx="8376610" cy="323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08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41162" y="560696"/>
            <a:ext cx="4754198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9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3287" y="3125676"/>
            <a:ext cx="1074679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54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5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</a:t>
            </a:r>
            <a:r>
              <a:rPr lang="en-US" sz="5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5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5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ইসলমের</a:t>
            </a:r>
            <a:r>
              <a:rPr lang="en-US" sz="5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অবদানের</a:t>
            </a:r>
            <a:r>
              <a:rPr lang="en-US" sz="5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5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11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0330" y="583096"/>
            <a:ext cx="10323443" cy="54466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" y="371889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2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670719" y="852200"/>
            <a:ext cx="2638568" cy="1243768"/>
            <a:chOff x="5133068" y="79131"/>
            <a:chExt cx="2638568" cy="1243768"/>
          </a:xfrm>
        </p:grpSpPr>
        <p:sp>
          <p:nvSpPr>
            <p:cNvPr id="12" name="Flowchart: Magnetic Disk 11"/>
            <p:cNvSpPr/>
            <p:nvPr/>
          </p:nvSpPr>
          <p:spPr>
            <a:xfrm>
              <a:off x="5380626" y="79131"/>
              <a:ext cx="2167394" cy="1184564"/>
            </a:xfrm>
            <a:prstGeom prst="flowChartMagneticDisk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33068" y="307236"/>
              <a:ext cx="26385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r>
                <a:rPr lang="en-US" sz="60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73804" y="1924030"/>
            <a:ext cx="8032399" cy="890656"/>
            <a:chOff x="3597759" y="1999133"/>
            <a:chExt cx="5554639" cy="890656"/>
          </a:xfrm>
        </p:grpSpPr>
        <p:sp>
          <p:nvSpPr>
            <p:cNvPr id="15" name="Rounded Rectangle 14"/>
            <p:cNvSpPr/>
            <p:nvPr/>
          </p:nvSpPr>
          <p:spPr>
            <a:xfrm>
              <a:off x="3597759" y="2111867"/>
              <a:ext cx="5554639" cy="77792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613596" y="1999133"/>
              <a:ext cx="5314483" cy="854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1. </a:t>
              </a:r>
              <a:r>
                <a:rPr lang="en-US" sz="36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জহুরুল</a:t>
              </a:r>
              <a:r>
                <a:rPr lang="en-US" sz="3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জেলায়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জন্মগ্রহণ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করেন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? </a:t>
              </a:r>
              <a:endPara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21724" y="2749604"/>
            <a:ext cx="8762977" cy="923330"/>
            <a:chOff x="2966136" y="2183286"/>
            <a:chExt cx="7672022" cy="923330"/>
          </a:xfrm>
        </p:grpSpPr>
        <p:sp>
          <p:nvSpPr>
            <p:cNvPr id="18" name="Rounded Rectangle 17"/>
            <p:cNvSpPr/>
            <p:nvPr/>
          </p:nvSpPr>
          <p:spPr>
            <a:xfrm>
              <a:off x="2966136" y="2360469"/>
              <a:ext cx="7193725" cy="72522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66136" y="2183286"/>
              <a:ext cx="767202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উত্তর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: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কিশোরগঞ্জ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জেলায়</a:t>
              </a:r>
              <a:r>
                <a:rPr lang="en-US" sz="36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endPara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90054" y="3758922"/>
            <a:ext cx="8659744" cy="734897"/>
            <a:chOff x="3133591" y="3684290"/>
            <a:chExt cx="5472307" cy="921153"/>
          </a:xfrm>
        </p:grpSpPr>
        <p:sp>
          <p:nvSpPr>
            <p:cNvPr id="21" name="Rounded Rectangle 20"/>
            <p:cNvSpPr/>
            <p:nvPr/>
          </p:nvSpPr>
          <p:spPr>
            <a:xfrm>
              <a:off x="3343182" y="3684290"/>
              <a:ext cx="5215780" cy="92115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133591" y="3701844"/>
              <a:ext cx="5472307" cy="8872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2.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ইসলাম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গ্রুফ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অব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কোম্পানিজ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কত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সালে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প্রতিষ্ঠিত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?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81441" y="4514435"/>
            <a:ext cx="8156950" cy="854080"/>
            <a:chOff x="3343182" y="2891339"/>
            <a:chExt cx="5828884" cy="1047894"/>
          </a:xfrm>
        </p:grpSpPr>
        <p:sp>
          <p:nvSpPr>
            <p:cNvPr id="24" name="Rounded Rectangle 23"/>
            <p:cNvSpPr/>
            <p:nvPr/>
          </p:nvSpPr>
          <p:spPr>
            <a:xfrm>
              <a:off x="3343182" y="3146923"/>
              <a:ext cx="5828884" cy="77792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400688" y="2891339"/>
              <a:ext cx="2215610" cy="1047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উত্তর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: ১৯৬৫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সালে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4204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76736" y="3612908"/>
            <a:ext cx="9838527" cy="25853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5400" dirty="0"/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ইসলমের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সেবামূলক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14" y="823054"/>
            <a:ext cx="3291840" cy="2468880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3" name="Group 12"/>
          <p:cNvGrpSpPr/>
          <p:nvPr/>
        </p:nvGrpSpPr>
        <p:grpSpPr>
          <a:xfrm>
            <a:off x="6016487" y="583096"/>
            <a:ext cx="3347031" cy="2249025"/>
            <a:chOff x="4985871" y="521422"/>
            <a:chExt cx="3347031" cy="2249025"/>
          </a:xfrm>
        </p:grpSpPr>
        <p:sp>
          <p:nvSpPr>
            <p:cNvPr id="17" name="Rectangle 16"/>
            <p:cNvSpPr/>
            <p:nvPr/>
          </p:nvSpPr>
          <p:spPr>
            <a:xfrm>
              <a:off x="4985871" y="521422"/>
              <a:ext cx="3347031" cy="22490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rgbClr val="00B05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73153" y="1097139"/>
              <a:ext cx="1069144" cy="707886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65383" y="1225907"/>
              <a:ext cx="2412985" cy="1323439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8000" b="1" dirty="0" smtClean="0">
                  <a:ln>
                    <a:solidFill>
                      <a:srgbClr val="002060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8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1671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F23CBE0-D9F6-46CE-9001-E474BE68836A}"/>
              </a:ext>
            </a:extLst>
          </p:cNvPr>
          <p:cNvSpPr txBox="1"/>
          <p:nvPr/>
        </p:nvSpPr>
        <p:spPr>
          <a:xfrm>
            <a:off x="853661" y="2291181"/>
            <a:ext cx="10045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3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3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617" y="-29824"/>
            <a:ext cx="66983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00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2855410" y="455286"/>
            <a:ext cx="6443003" cy="1441632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96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96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28339" y="2491409"/>
            <a:ext cx="48673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: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: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: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২৬/০৫/২০২১ 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22783" y="2888974"/>
            <a:ext cx="4598504" cy="3167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83" y="2630556"/>
            <a:ext cx="4647748" cy="3684104"/>
          </a:xfrm>
          <a:prstGeom prst="rect">
            <a:avLst/>
          </a:prstGeom>
        </p:spPr>
      </p:pic>
      <p:sp>
        <p:nvSpPr>
          <p:cNvPr id="21" name="Pentagon 20"/>
          <p:cNvSpPr/>
          <p:nvPr/>
        </p:nvSpPr>
        <p:spPr>
          <a:xfrm>
            <a:off x="2080591" y="6056243"/>
            <a:ext cx="4240696" cy="80175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উত্তম কুমার দাস </a:t>
            </a:r>
          </a:p>
          <a:p>
            <a:pPr algn="ctr"/>
            <a:r>
              <a:rPr lang="bn-BD" dirty="0" smtClean="0"/>
              <a:t>ডি এন হাই সছুল,চাঁদপুর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243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54" y="839725"/>
            <a:ext cx="36576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78789" y="4554312"/>
            <a:ext cx="2643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0451" y="5427987"/>
            <a:ext cx="6212909" cy="92333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006" y="839725"/>
            <a:ext cx="5015722" cy="34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28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240077" y="1219200"/>
            <a:ext cx="9619989" cy="4267200"/>
            <a:chOff x="1330656" y="1553338"/>
            <a:chExt cx="8106771" cy="2273995"/>
          </a:xfrm>
        </p:grpSpPr>
        <p:sp>
          <p:nvSpPr>
            <p:cNvPr id="12" name="Horizontal Scroll 11"/>
            <p:cNvSpPr/>
            <p:nvPr/>
          </p:nvSpPr>
          <p:spPr>
            <a:xfrm>
              <a:off x="1330656" y="1553338"/>
              <a:ext cx="8106771" cy="2273995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24084" y="1739450"/>
              <a:ext cx="7519916" cy="1935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5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সফল</a:t>
              </a:r>
              <a:r>
                <a:rPr lang="en-US" sz="115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15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উদ্যোক্তাদের</a:t>
              </a:r>
              <a:r>
                <a:rPr lang="en-US" sz="115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15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জীবনী</a:t>
              </a:r>
              <a:endParaRPr lang="en-US" sz="11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3576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497787" y="548869"/>
            <a:ext cx="3847961" cy="1552886"/>
            <a:chOff x="5213445" y="636455"/>
            <a:chExt cx="2868919" cy="1301527"/>
          </a:xfrm>
        </p:grpSpPr>
        <p:sp>
          <p:nvSpPr>
            <p:cNvPr id="12" name="Rounded Rectangle 11"/>
            <p:cNvSpPr/>
            <p:nvPr/>
          </p:nvSpPr>
          <p:spPr>
            <a:xfrm>
              <a:off x="5213445" y="636455"/>
              <a:ext cx="2565779" cy="130152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3665" y="768358"/>
              <a:ext cx="2668699" cy="100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en-US" sz="7200" b="1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7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90756" y="2492548"/>
            <a:ext cx="9997777" cy="2254815"/>
            <a:chOff x="1050877" y="2456597"/>
            <a:chExt cx="8161361" cy="2893325"/>
          </a:xfrm>
        </p:grpSpPr>
        <p:sp>
          <p:nvSpPr>
            <p:cNvPr id="15" name="Rounded Rectangle 14"/>
            <p:cNvSpPr/>
            <p:nvPr/>
          </p:nvSpPr>
          <p:spPr>
            <a:xfrm>
              <a:off x="1050877" y="2456597"/>
              <a:ext cx="8161361" cy="289332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60947" y="2462858"/>
              <a:ext cx="7885642" cy="2251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… 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3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জহুরুল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জীবনের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উল্লেখযোগ্য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দিকগুলো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bn-IN" sz="3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পারবে</a:t>
              </a:r>
              <a:endPara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9183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7" r="1369" b="16574"/>
          <a:stretch/>
        </p:blipFill>
        <p:spPr>
          <a:xfrm>
            <a:off x="2104995" y="540071"/>
            <a:ext cx="8376610" cy="32317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77876" y="4185895"/>
            <a:ext cx="8830848" cy="120032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1928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বাজিতপুর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উপজেলার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ভাগলপুর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534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104372" y="4722313"/>
            <a:ext cx="8192022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সচ্ছলতার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1948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ডিপার্টমেন্টের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ওয়ার্ক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পদে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77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বেতনের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চাকরি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নেন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7" r="1369" b="16574"/>
          <a:stretch/>
        </p:blipFill>
        <p:spPr>
          <a:xfrm>
            <a:off x="1345406" y="612958"/>
            <a:ext cx="8376610" cy="323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12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42" y="434236"/>
            <a:ext cx="7828767" cy="37745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77062" y="4722313"/>
            <a:ext cx="8707322" cy="120032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1964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আবাসন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মেটাতে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ইস্টার্ন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হাউজিং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লিমিটেড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525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265130" y="385256"/>
            <a:ext cx="4545230" cy="5962573"/>
            <a:chOff x="2054948" y="2886470"/>
            <a:chExt cx="3497576" cy="251692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4948" y="2886470"/>
              <a:ext cx="3497576" cy="198863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101" y="3641265"/>
              <a:ext cx="1762125" cy="1762125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360" y="385257"/>
            <a:ext cx="4559474" cy="47110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22062" y="5701498"/>
            <a:ext cx="6288817" cy="6463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338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1264</TotalTime>
  <Words>216</Words>
  <Application>Microsoft Office PowerPoint</Application>
  <PresentationFormat>Widescreen</PresentationFormat>
  <Paragraphs>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Nikosh</vt:lpstr>
      <vt:lpstr>NikoshBAN</vt:lpstr>
      <vt:lpstr>Trebuchet MS</vt:lpstr>
      <vt:lpstr>Vrinda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KUser</dc:creator>
  <cp:lastModifiedBy>U</cp:lastModifiedBy>
  <cp:revision>197</cp:revision>
  <dcterms:created xsi:type="dcterms:W3CDTF">2020-02-20T09:09:53Z</dcterms:created>
  <dcterms:modified xsi:type="dcterms:W3CDTF">2021-05-25T17:42:00Z</dcterms:modified>
</cp:coreProperties>
</file>