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6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2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09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17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69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12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64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48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4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1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6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8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52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21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51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3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36C229-8B09-4130-B911-5EFE6D7B80F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6E4EEE-7803-4E62-BB46-331D2DFF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7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802880" cy="1340585"/>
          </a:xfrm>
        </p:spPr>
        <p:txBody>
          <a:bodyPr>
            <a:normAutofit fontScale="90000"/>
          </a:bodyPr>
          <a:lstStyle/>
          <a:p>
            <a:r>
              <a:rPr lang="en-US" sz="10700" dirty="0" err="1"/>
              <a:t>Wellcome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80" y="2462948"/>
            <a:ext cx="8649175" cy="43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4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And  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sz="4800" dirty="0" smtClean="0"/>
              <a:t>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Students silent 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What are two things you can see in the town?</a:t>
            </a:r>
          </a:p>
          <a:p>
            <a:r>
              <a:rPr lang="en-US" sz="4800" dirty="0" smtClean="0"/>
              <a:t>Who are two famous person in the town?</a:t>
            </a:r>
          </a:p>
          <a:p>
            <a:r>
              <a:rPr lang="en-US" sz="4800" dirty="0" smtClean="0"/>
              <a:t>Who is our first acting president?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519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learnt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7200" dirty="0"/>
              <a:t>We have </a:t>
            </a:r>
            <a:r>
              <a:rPr lang="en-US" sz="7200" dirty="0" smtClean="0"/>
              <a:t>learnt  </a:t>
            </a:r>
            <a:r>
              <a:rPr lang="en-US" sz="7200" dirty="0"/>
              <a:t>about </a:t>
            </a:r>
            <a:r>
              <a:rPr lang="en-US" sz="7200" dirty="0" err="1"/>
              <a:t>Kishoregonj</a:t>
            </a:r>
            <a:r>
              <a:rPr lang="en-US" sz="7200" dirty="0"/>
              <a:t> </a:t>
            </a:r>
            <a:r>
              <a:rPr lang="en-US" sz="8000" dirty="0" err="1" smtClean="0"/>
              <a:t>district’in</a:t>
            </a:r>
            <a:r>
              <a:rPr lang="en-US" sz="8000" dirty="0" smtClean="0"/>
              <a:t> details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ln>
                  <a:solidFill>
                    <a:srgbClr val="00B050"/>
                  </a:solidFill>
                </a:ln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529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Teacher’s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/>
              <a:t>Sukhinur Akter</a:t>
            </a:r>
            <a:br>
              <a:rPr lang="bn-BD" dirty="0" smtClean="0"/>
            </a:br>
            <a:r>
              <a:rPr lang="bn-BD" dirty="0" smtClean="0"/>
              <a:t>Assistant teaher </a:t>
            </a:r>
            <a:br>
              <a:rPr lang="bn-BD" dirty="0" smtClean="0"/>
            </a:br>
            <a:r>
              <a:rPr lang="bn-BD" dirty="0" smtClean="0"/>
              <a:t>Wari Government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n-BD" dirty="0" smtClean="0"/>
              <a:t>Primary School</a:t>
            </a:r>
            <a:br>
              <a:rPr lang="bn-BD" dirty="0" smtClean="0"/>
            </a:br>
            <a:r>
              <a:rPr lang="bn-BD" dirty="0" smtClean="0"/>
              <a:t>Louhajing,Munshigonj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59" y="852047"/>
            <a:ext cx="4022391" cy="532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bn-BD" dirty="0" smtClean="0">
                <a:solidFill>
                  <a:srgbClr val="00B050"/>
                </a:solidFill>
              </a:rPr>
              <a:t>ntroduction of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Class   : 5</a:t>
            </a:r>
          </a:p>
          <a:p>
            <a:r>
              <a:rPr lang="bn-BD" dirty="0" smtClean="0"/>
              <a:t>Sub      :English</a:t>
            </a:r>
          </a:p>
          <a:p>
            <a:r>
              <a:rPr lang="bn-BD" dirty="0" smtClean="0"/>
              <a:t>Unit     :6</a:t>
            </a:r>
            <a:r>
              <a:rPr lang="en-US" dirty="0" smtClean="0"/>
              <a:t>(Occupation</a:t>
            </a:r>
            <a:r>
              <a:rPr lang="bn-BD" dirty="0" smtClean="0"/>
              <a:t>)</a:t>
            </a:r>
          </a:p>
          <a:p>
            <a:r>
              <a:rPr lang="bn-BD" dirty="0" smtClean="0"/>
              <a:t>Lesson  :</a:t>
            </a:r>
            <a:r>
              <a:rPr lang="en-US" dirty="0" smtClean="0"/>
              <a:t>1-2(3rd para</a:t>
            </a:r>
            <a:r>
              <a:rPr lang="bn-BD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4" y="845342"/>
            <a:ext cx="4621695" cy="54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n>
                  <a:solidFill>
                    <a:srgbClr val="00B050"/>
                  </a:solidFill>
                </a:ln>
              </a:rPr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/>
              <a:t>Listening</a:t>
            </a:r>
          </a:p>
          <a:p>
            <a:pPr marL="0" indent="0">
              <a:buNone/>
            </a:pPr>
            <a:r>
              <a:rPr lang="bn-BD" dirty="0" smtClean="0"/>
              <a:t>1.3.1.Understand statemants made by the teacher and students.</a:t>
            </a:r>
          </a:p>
          <a:p>
            <a:pPr marL="0" indent="0">
              <a:buNone/>
            </a:pPr>
            <a:r>
              <a:rPr lang="bn-BD" dirty="0" smtClean="0"/>
              <a:t>Speaking</a:t>
            </a:r>
          </a:p>
          <a:p>
            <a:pPr marL="0" indent="0">
              <a:buNone/>
            </a:pPr>
            <a:r>
              <a:rPr lang="bn-BD" dirty="0" smtClean="0"/>
              <a:t>1.1.2. Say sentences with proper intonations.</a:t>
            </a:r>
          </a:p>
          <a:p>
            <a:pPr marL="0" indent="0">
              <a:buNone/>
            </a:pPr>
            <a:r>
              <a:rPr lang="bn-BD" dirty="0" smtClean="0"/>
              <a:t>Reading</a:t>
            </a:r>
          </a:p>
          <a:p>
            <a:pPr marL="0" indent="0">
              <a:buNone/>
            </a:pPr>
            <a:r>
              <a:rPr lang="bn-BD" dirty="0" smtClean="0"/>
              <a:t>5.1.1.Read silently with understanding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Lets watch a picture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4570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you see here?</a:t>
            </a:r>
          </a:p>
          <a:p>
            <a:r>
              <a:rPr lang="en-US" dirty="0" smtClean="0"/>
              <a:t>Some people</a:t>
            </a:r>
          </a:p>
          <a:p>
            <a:r>
              <a:rPr lang="en-US" dirty="0"/>
              <a:t>Do you know what’s  </a:t>
            </a:r>
            <a:r>
              <a:rPr lang="en-US" dirty="0" smtClean="0"/>
              <a:t>their name?</a:t>
            </a:r>
          </a:p>
          <a:p>
            <a:r>
              <a:rPr lang="en-US" dirty="0" err="1" smtClean="0"/>
              <a:t>Zainul</a:t>
            </a:r>
            <a:r>
              <a:rPr lang="en-US" dirty="0" smtClean="0"/>
              <a:t> </a:t>
            </a:r>
            <a:r>
              <a:rPr lang="en-US" dirty="0" err="1" smtClean="0"/>
              <a:t>Abedin,Syed</a:t>
            </a:r>
            <a:r>
              <a:rPr lang="en-US" dirty="0" smtClean="0"/>
              <a:t> </a:t>
            </a:r>
            <a:r>
              <a:rPr lang="en-US" dirty="0" err="1" smtClean="0"/>
              <a:t>Nazrul</a:t>
            </a:r>
            <a:r>
              <a:rPr lang="en-US" dirty="0" smtClean="0"/>
              <a:t> </a:t>
            </a:r>
            <a:r>
              <a:rPr lang="en-US" dirty="0" err="1" smtClean="0"/>
              <a:t>Islam,and</a:t>
            </a:r>
            <a:r>
              <a:rPr lang="en-US" dirty="0" smtClean="0"/>
              <a:t> others.</a:t>
            </a:r>
          </a:p>
        </p:txBody>
      </p:sp>
    </p:spTree>
    <p:extLst>
      <p:ext uri="{BB962C8B-B14F-4D97-AF65-F5344CB8AC3E}">
        <p14:creationId xmlns:p14="http://schemas.microsoft.com/office/powerpoint/2010/main" val="27279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day we have read 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My home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/>
              <a:t>Now we will read its </a:t>
            </a:r>
            <a:r>
              <a:rPr lang="en-US" sz="7200" dirty="0" smtClean="0"/>
              <a:t>3rd </a:t>
            </a:r>
            <a:r>
              <a:rPr lang="en-US" sz="7200" dirty="0"/>
              <a:t>para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Famous         popular</a:t>
            </a:r>
          </a:p>
          <a:p>
            <a:r>
              <a:rPr lang="en-US" sz="6000" dirty="0" smtClean="0"/>
              <a:t>Painter           artist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 loud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/>
              <a:t>2 or 3 times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152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Vrinda</vt:lpstr>
      <vt:lpstr>Organic</vt:lpstr>
      <vt:lpstr>Wellcome </vt:lpstr>
      <vt:lpstr>Teacher’s introduction</vt:lpstr>
      <vt:lpstr>Introduction of Lesson</vt:lpstr>
      <vt:lpstr>Learning outcomes</vt:lpstr>
      <vt:lpstr> Lets watch a picture</vt:lpstr>
      <vt:lpstr>PowerPoint Presentation</vt:lpstr>
      <vt:lpstr>Last day we have read My home district</vt:lpstr>
      <vt:lpstr>New words</vt:lpstr>
      <vt:lpstr>Teachers  loud reading</vt:lpstr>
      <vt:lpstr>Pair reading</vt:lpstr>
      <vt:lpstr>PowerPoint Presentation</vt:lpstr>
      <vt:lpstr>PowerPoint Presentation</vt:lpstr>
      <vt:lpstr>What have we learnt today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Wellcome </dc:title>
  <dc:creator>User</dc:creator>
  <cp:lastModifiedBy>User</cp:lastModifiedBy>
  <cp:revision>3</cp:revision>
  <dcterms:created xsi:type="dcterms:W3CDTF">2021-05-26T16:30:06Z</dcterms:created>
  <dcterms:modified xsi:type="dcterms:W3CDTF">2021-05-26T16:52:50Z</dcterms:modified>
</cp:coreProperties>
</file>