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25"/>
  </p:notesMasterIdLst>
  <p:sldIdLst>
    <p:sldId id="309" r:id="rId2"/>
    <p:sldId id="310" r:id="rId3"/>
    <p:sldId id="268" r:id="rId4"/>
    <p:sldId id="267" r:id="rId5"/>
    <p:sldId id="269" r:id="rId6"/>
    <p:sldId id="286" r:id="rId7"/>
    <p:sldId id="287" r:id="rId8"/>
    <p:sldId id="294" r:id="rId9"/>
    <p:sldId id="316" r:id="rId10"/>
    <p:sldId id="300" r:id="rId11"/>
    <p:sldId id="315" r:id="rId12"/>
    <p:sldId id="301" r:id="rId13"/>
    <p:sldId id="295" r:id="rId14"/>
    <p:sldId id="307" r:id="rId15"/>
    <p:sldId id="311" r:id="rId16"/>
    <p:sldId id="312" r:id="rId17"/>
    <p:sldId id="313" r:id="rId18"/>
    <p:sldId id="293" r:id="rId19"/>
    <p:sldId id="273" r:id="rId20"/>
    <p:sldId id="289" r:id="rId21"/>
    <p:sldId id="292" r:id="rId22"/>
    <p:sldId id="27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0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9B83F-D1E4-47DC-B16F-EE7023C52A35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0DBB5-C6E7-41A9-BB0B-A93B99785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3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DBB5-C6E7-41A9-BB0B-A93B99785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4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AD82-B020-4338-B0A6-DE37A3E19F6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F9A8-CDA6-45DF-A89E-599148710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0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538451"/>
            <a:ext cx="5785882" cy="4518281"/>
          </a:xfrm>
          <a:prstGeom prst="rect">
            <a:avLst/>
          </a:prstGeom>
        </p:spPr>
      </p:pic>
      <p:sp>
        <p:nvSpPr>
          <p:cNvPr id="14" name="Flowchart: Data 13"/>
          <p:cNvSpPr/>
          <p:nvPr/>
        </p:nvSpPr>
        <p:spPr>
          <a:xfrm>
            <a:off x="0" y="5056732"/>
            <a:ext cx="12056012" cy="1237266"/>
          </a:xfrm>
          <a:prstGeom prst="flowChartInputOutp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804666"/>
            <a:ext cx="11126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গতিসম্পন্ন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অভিমুখে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বিপরীতমুখী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65715" y="261093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7700" y="3974765"/>
                <a:ext cx="1030013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ছন্দিত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সরণ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⇒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4000" i="1" dirty="0" err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𝑘𝑥</m:t>
                      </m:r>
                    </m:oMath>
                  </m:oMathPara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3974765"/>
                <a:ext cx="10300139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071" t="-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5715" y="261093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68" y="671947"/>
            <a:ext cx="11993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k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সুত্রানুসারে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F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76400" y="2749516"/>
                <a:ext cx="609600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𝐹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𝑚𝑎</m:t>
                      </m:r>
                    </m:oMath>
                  </m:oMathPara>
                </a14:m>
                <a:endParaRPr lang="en-US" sz="40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𝐹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𝑚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(−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𝑘𝑥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𝐹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=− (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𝑚𝑘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⇒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=−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⇒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9516"/>
                <a:ext cx="6096000" cy="31700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55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9113" y="651260"/>
                <a:ext cx="1087418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প্রত্যয়নী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ছন্দিত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বলও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সরনের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ঋনাত্বক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চিহ্নদ্বারা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সরণের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13" y="651260"/>
                <a:ext cx="10874187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018" t="-5031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2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300" y="499184"/>
            <a:ext cx="629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1276978"/>
            <a:ext cx="115147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পুনরাবৃত্তি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সরলরৈখিক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বিপরীতমুখী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অভিমুখী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কোসাইনের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0651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0" y="643584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3276" y="518765"/>
            <a:ext cx="111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সরনঃ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224" y="524548"/>
            <a:ext cx="1004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65278" y="5149333"/>
            <a:ext cx="10226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পূর্ণকম্পন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46" y="1117027"/>
            <a:ext cx="202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r>
              <a:rPr lang="en-US" sz="4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4050" y="1091245"/>
            <a:ext cx="10399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পূর্ণকম্পন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282386"/>
            <a:ext cx="143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বিস্তারঃ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814" y="2240171"/>
            <a:ext cx="9935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88909" y="3387408"/>
            <a:ext cx="2171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কালঃ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6224" y="3422421"/>
            <a:ext cx="10474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দোলনকাল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1" y="5135921"/>
            <a:ext cx="178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কম্পাংকঃ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2900"/>
            <a:ext cx="802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গতিসম্পন্ন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ব্যবকলন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সমীকরণঃ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749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বিপরীতমুখী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বিপরীতমুখী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0943" y="2863149"/>
                <a:ext cx="12192000" cy="371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m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ভরবিশিষ্ট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বস্তুকনা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স্প্রিং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ঘর্ষণহীন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টেবিলের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দোলন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গতিতে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সাম্যবস্থান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o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t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𝑉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𝑑𝑣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943" y="2863149"/>
                <a:ext cx="12192000" cy="3712170"/>
              </a:xfrm>
              <a:prstGeom prst="rect">
                <a:avLst/>
              </a:prstGeom>
              <a:blipFill rotWithShape="0">
                <a:blip r:embed="rId2"/>
                <a:stretch>
                  <a:fillRect l="-1750" t="-2791" b="-3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2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21188"/>
                <a:ext cx="12192000" cy="6252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কনার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ক্রিয়াশীল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F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𝐹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𝛼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𝐹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𝑘𝑥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সুত্র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𝑚𝑎</m:t>
                    </m:r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𝑘𝑥</m:t>
                    </m:r>
                  </m:oMath>
                </a14:m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88"/>
                <a:ext cx="12192000" cy="6252033"/>
              </a:xfrm>
              <a:prstGeom prst="rect">
                <a:avLst/>
              </a:prstGeom>
              <a:blipFill rotWithShape="0">
                <a:blip r:embed="rId2"/>
                <a:stretch>
                  <a:fillRect l="-1750" b="-3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2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6700" y="205994"/>
                <a:ext cx="11925300" cy="5033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𝑚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𝑘𝑥</m:t>
                      </m:r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𝑘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𝑚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𝜔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205994"/>
                <a:ext cx="11925300" cy="50334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23950" y="5377934"/>
            <a:ext cx="10185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ব্যবকলনীয়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452274" y="811937"/>
            <a:ext cx="2281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0310" y="813618"/>
            <a:ext cx="7547211" cy="7161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bn-IN" sz="4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166" y="1913878"/>
            <a:ext cx="1173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86065" y="51153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447797" y="622477"/>
            <a:ext cx="2520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48691" y="612175"/>
            <a:ext cx="7799106" cy="7161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194" y="1661196"/>
            <a:ext cx="1050877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000" dirty="0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4000" dirty="0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ধারী</a:t>
            </a:r>
            <a:r>
              <a:rPr lang="en-US" sz="4000" dirty="0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9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9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2565530"/>
                <a:ext cx="1209191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/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স্প্রিংকে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বরাবর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প্রসারিত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স্প্রিং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ধ্রুবক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65530"/>
                <a:ext cx="12091916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1764" t="-7373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950" y="628651"/>
            <a:ext cx="9963150" cy="1471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1946" y="2100264"/>
            <a:ext cx="7060106" cy="3439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 বিজ্ঞান বিভাগ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46" y="628650"/>
            <a:ext cx="1489847" cy="1489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1946" y="5540104"/>
            <a:ext cx="9955154" cy="932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	</a:t>
            </a:r>
            <a:r>
              <a:rPr lang="en-US" sz="2800" b="1" dirty="0"/>
              <a:t>Phone-01717025797. email-prasantabd@yahoo.com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8" y="2107946"/>
            <a:ext cx="2886112" cy="34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5533" y="4508279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0" y="1864879"/>
                <a:ext cx="12192000" cy="1376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125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𝑁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সম্পন্ন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স্প্রিংকে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প্রয়োগ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04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প্রসারিত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64879"/>
                <a:ext cx="12192000" cy="1376146"/>
              </a:xfrm>
              <a:prstGeom prst="rect">
                <a:avLst/>
              </a:prstGeom>
              <a:blipFill rotWithShape="0">
                <a:blip r:embed="rId2"/>
                <a:stretch>
                  <a:fillRect l="-1750" t="-7080" r="-550" b="-1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92072" y="718060"/>
            <a:ext cx="772463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ধারী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2513" y="2201104"/>
            <a:ext cx="9485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দোলকের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Symbol" panose="05050102010706020507" pitchFamily="18" charset="2"/>
              <a:buChar char="Þ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কম্পাংকের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2072" y="709420"/>
            <a:ext cx="810677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41009" y="592470"/>
            <a:ext cx="7821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538485" y="548276"/>
            <a:ext cx="6709968" cy="628969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011971"/>
            <a:ext cx="12192000" cy="1759929"/>
          </a:xfrm>
          <a:prstGeom prst="rect">
            <a:avLst/>
          </a:prstGeom>
          <a:solidFill>
            <a:srgbClr val="F7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দোলক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67665"/>
          <a:stretch/>
        </p:blipFill>
        <p:spPr>
          <a:xfrm>
            <a:off x="-3937" y="568245"/>
            <a:ext cx="1387390" cy="5789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67665"/>
          <a:stretch/>
        </p:blipFill>
        <p:spPr>
          <a:xfrm rot="10800000">
            <a:off x="10798082" y="484174"/>
            <a:ext cx="1387390" cy="57899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7868"/>
            <a:ext cx="10592972" cy="120032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96" y="1866811"/>
            <a:ext cx="4183432" cy="4491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131403"/>
            <a:ext cx="12192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 প্রথম পত্র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অধ্যায়_৮,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4" y="858107"/>
            <a:ext cx="8966579" cy="427950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8" name="Straight Connector 7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/>
          <p:cNvSpPr/>
          <p:nvPr/>
        </p:nvSpPr>
        <p:spPr>
          <a:xfrm>
            <a:off x="4233256" y="5556508"/>
            <a:ext cx="3100994" cy="707886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92972" y="0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592972" y="55743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5"/>
          <a:stretch/>
        </p:blipFill>
        <p:spPr>
          <a:xfrm>
            <a:off x="0" y="723900"/>
            <a:ext cx="12192000" cy="4872251"/>
          </a:xfrm>
          <a:prstGeom prst="rect">
            <a:avLst/>
          </a:prstGeom>
        </p:spPr>
      </p:pic>
      <p:sp useBgFill="1">
        <p:nvSpPr>
          <p:cNvPr id="10" name="Rectangle 9"/>
          <p:cNvSpPr/>
          <p:nvPr/>
        </p:nvSpPr>
        <p:spPr>
          <a:xfrm>
            <a:off x="4233256" y="5632708"/>
            <a:ext cx="3100994" cy="707886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00569" y="2104875"/>
            <a:ext cx="6096000" cy="2400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73021" y="2890206"/>
            <a:ext cx="3882684" cy="8299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পঠ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িতব্য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1851334"/>
            <a:ext cx="12192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bn-BD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গতিসংশ্লিষ্ট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ংজ্ঞা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ব্যবকলনীয়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খ্যা করতে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0" y="591637"/>
            <a:ext cx="12192000" cy="1036216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2972" y="7123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9" y="804666"/>
            <a:ext cx="112184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0" y="425562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7000">
                  <a:srgbClr val="C3DDB2"/>
                </a:gs>
                <a:gs pos="100000">
                  <a:schemeClr val="accent6">
                    <a:lumMod val="100000"/>
                  </a:schemeClr>
                </a:gs>
              </a:gsLst>
              <a:lin ang="126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0" y="6416798"/>
            <a:ext cx="12192000" cy="13647"/>
          </a:xfrm>
          <a:prstGeom prst="line">
            <a:avLst/>
          </a:prstGeom>
          <a:ln w="133350" cmpd="sng"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0"/>
                    <a:lumOff val="100000"/>
                  </a:schemeClr>
                </a:gs>
                <a:gs pos="0">
                  <a:srgbClr val="C3DDB2"/>
                </a:gs>
                <a:gs pos="93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592972" y="42095"/>
            <a:ext cx="1599028" cy="27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59809" y="3339738"/>
            <a:ext cx="11332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সমবেগে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ঘূর্ণনরত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940" y="282194"/>
            <a:ext cx="4897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966692" y="2163651"/>
            <a:ext cx="4278673" cy="348040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22219"/>
              </p:ext>
            </p:extLst>
          </p:nvPr>
        </p:nvGraphicFramePr>
        <p:xfrm>
          <a:off x="5648828" y="380187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8828" y="380187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6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683</Words>
  <Application>Microsoft Office PowerPoint</Application>
  <PresentationFormat>Widescreen</PresentationFormat>
  <Paragraphs>115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চট্টগ্রাম বিভাগ</dc:title>
  <dc:creator>user</dc:creator>
  <cp:lastModifiedBy>Prasanta</cp:lastModifiedBy>
  <cp:revision>188</cp:revision>
  <dcterms:created xsi:type="dcterms:W3CDTF">2017-10-10T06:12:18Z</dcterms:created>
  <dcterms:modified xsi:type="dcterms:W3CDTF">2021-05-26T11:17:39Z</dcterms:modified>
</cp:coreProperties>
</file>