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1" d="100"/>
          <a:sy n="91" d="100"/>
        </p:scale>
        <p:origin x="-222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8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8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5FFB-76E8-41C4-82AE-340CD257868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1511" y="1377742"/>
            <a:ext cx="7766936" cy="1646302"/>
          </a:xfrm>
        </p:spPr>
        <p:txBody>
          <a:bodyPr>
            <a:normAutofit/>
          </a:bodyPr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</a:t>
            </a: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الرحمن الرحيم</a:t>
            </a:r>
            <a:b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441" y="160750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5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endSnd/>
        </p:sndAc>
      </p:transition>
    </mc:Choice>
    <mc:Fallback xmlns="">
      <p:transition spd="slow">
        <p:split orient="vert"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5022" y="1512712"/>
            <a:ext cx="269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err="1" smtClean="0">
                <a:solidFill>
                  <a:srgbClr val="FF0000"/>
                </a:solidFill>
              </a:rPr>
              <a:t>االى</a:t>
            </a:r>
            <a:r>
              <a:rPr lang="ar-SA" sz="3200" dirty="0" smtClean="0">
                <a:solidFill>
                  <a:srgbClr val="FF0000"/>
                </a:solidFill>
              </a:rPr>
              <a:t> اللقاء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3111" y="2664178"/>
            <a:ext cx="355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00B0F0"/>
                </a:solidFill>
              </a:rPr>
              <a:t>السلام عليكم ورحمة الله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748" y="1967089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925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422" y="1593977"/>
            <a:ext cx="31947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cs typeface="Akhbar MT" pitchFamily="2" charset="-78"/>
              </a:rPr>
              <a:t>تعريف الأستاذ</a:t>
            </a:r>
            <a:br>
              <a:rPr lang="ar-SA" sz="3200" dirty="0">
                <a:cs typeface="Akhbar MT" pitchFamily="2" charset="-78"/>
              </a:rPr>
            </a:br>
            <a:r>
              <a:rPr lang="ar-SA" sz="4400" dirty="0">
                <a:cs typeface="Akhbar MT" pitchFamily="2" charset="-78"/>
              </a:rPr>
              <a:t>محمد مجيب الرحمن</a:t>
            </a:r>
            <a:r>
              <a:rPr lang="ar-SA" sz="3200" dirty="0">
                <a:cs typeface="Akhbar MT" pitchFamily="2" charset="-78"/>
              </a:rPr>
              <a:t/>
            </a:r>
            <a:br>
              <a:rPr lang="ar-SA" sz="3200" dirty="0">
                <a:cs typeface="Akhbar MT" pitchFamily="2" charset="-78"/>
              </a:rPr>
            </a:br>
            <a:r>
              <a:rPr lang="ar-SA" sz="3600" dirty="0">
                <a:cs typeface="Akhbar MT" pitchFamily="2" charset="-78"/>
              </a:rPr>
              <a:t>أستاذ مساعد</a:t>
            </a:r>
            <a:r>
              <a:rPr lang="ar-SA" sz="3200" dirty="0">
                <a:cs typeface="Akhbar MT" pitchFamily="2" charset="-78"/>
              </a:rPr>
              <a:t/>
            </a:r>
            <a:br>
              <a:rPr lang="ar-SA" sz="3200" dirty="0">
                <a:cs typeface="Akhbar MT" pitchFamily="2" charset="-78"/>
              </a:rPr>
            </a:br>
            <a:r>
              <a:rPr lang="ar-SA" sz="3200" dirty="0">
                <a:cs typeface="Akhbar MT" pitchFamily="2" charset="-78"/>
              </a:rPr>
              <a:t>المدرسة </a:t>
            </a:r>
            <a:r>
              <a:rPr lang="ar-SA" sz="3200" dirty="0" err="1">
                <a:cs typeface="Akhbar MT" pitchFamily="2" charset="-78"/>
              </a:rPr>
              <a:t>المجددية</a:t>
            </a:r>
            <a:r>
              <a:rPr lang="ar-SA" sz="3200" dirty="0">
                <a:cs typeface="Akhbar MT" pitchFamily="2" charset="-78"/>
              </a:rPr>
              <a:t> الإسلامية(العالم)</a:t>
            </a:r>
            <a:br>
              <a:rPr lang="ar-SA" sz="3200" dirty="0">
                <a:cs typeface="Akhbar MT" pitchFamily="2" charset="-78"/>
              </a:rPr>
            </a:br>
            <a:r>
              <a:rPr lang="ar-SA" sz="3200" dirty="0">
                <a:cs typeface="Akhbar MT" pitchFamily="2" charset="-78"/>
              </a:rPr>
              <a:t>برى بارى-</a:t>
            </a:r>
            <a:r>
              <a:rPr lang="ar-SA" sz="3200" dirty="0" err="1">
                <a:cs typeface="Akhbar MT" pitchFamily="2" charset="-78"/>
              </a:rPr>
              <a:t>كالياكوير</a:t>
            </a:r>
            <a:r>
              <a:rPr lang="ar-SA" sz="3200" dirty="0">
                <a:cs typeface="Akhbar MT" pitchFamily="2" charset="-78"/>
              </a:rPr>
              <a:t>-</a:t>
            </a:r>
            <a:r>
              <a:rPr lang="ar-SA" sz="3200" dirty="0" err="1">
                <a:cs typeface="Akhbar MT" pitchFamily="2" charset="-78"/>
              </a:rPr>
              <a:t>غازيفور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21" y="1593977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2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2178" y="1597550"/>
            <a:ext cx="33415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عنوان الدرس</a:t>
            </a:r>
          </a:p>
          <a:p>
            <a:endParaRPr lang="ar-SA" dirty="0"/>
          </a:p>
          <a:p>
            <a:r>
              <a:rPr lang="ar-SA" dirty="0"/>
              <a:t>الصف العالم</a:t>
            </a:r>
          </a:p>
          <a:p>
            <a:endParaRPr lang="ar-SA" dirty="0"/>
          </a:p>
          <a:p>
            <a:r>
              <a:rPr lang="ar-SA" dirty="0"/>
              <a:t>الورقة الثانية للأدب العربي</a:t>
            </a:r>
          </a:p>
          <a:p>
            <a:endParaRPr lang="ar-SA" dirty="0"/>
          </a:p>
          <a:p>
            <a:r>
              <a:rPr lang="ar-SA" dirty="0"/>
              <a:t>التاريخ</a:t>
            </a:r>
            <a:r>
              <a:rPr lang="ar-SA"/>
              <a:t>: </a:t>
            </a:r>
            <a:r>
              <a:rPr lang="ar-SA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18" y="1597550"/>
            <a:ext cx="2907452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9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290" y="1744227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B0F0"/>
                </a:solidFill>
              </a:rPr>
              <a:t>اعلان الدرس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335" y="2788356"/>
            <a:ext cx="2810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البدل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868" y="139591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421" y="1297211"/>
            <a:ext cx="352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988756" y="2250383"/>
            <a:ext cx="3307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00B0F0"/>
                </a:solidFill>
              </a:rPr>
              <a:t>يستطيع الطلاب بعد انتهاء هذا الدرس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8669" y="3195436"/>
            <a:ext cx="39059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* ان يبينوا ما هو </a:t>
            </a:r>
            <a:r>
              <a:rPr lang="ar-SA" sz="2400" dirty="0" smtClean="0"/>
              <a:t>البدل</a:t>
            </a:r>
            <a:endParaRPr lang="ar-S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2400" dirty="0"/>
          </a:p>
          <a:p>
            <a:r>
              <a:rPr lang="ar-SA" sz="2400" dirty="0"/>
              <a:t>ان يفهموا   اعراب </a:t>
            </a:r>
            <a:r>
              <a:rPr lang="ar-SA" sz="2400" dirty="0" smtClean="0"/>
              <a:t>البدل</a:t>
            </a:r>
            <a:endParaRPr lang="ar-SA" sz="2400" dirty="0"/>
          </a:p>
          <a:p>
            <a:r>
              <a:rPr lang="ar-SA" sz="2400" dirty="0"/>
              <a:t> </a:t>
            </a:r>
          </a:p>
          <a:p>
            <a:r>
              <a:rPr lang="ar-SA" sz="2400" dirty="0"/>
              <a:t> ان يقولون    </a:t>
            </a:r>
            <a:r>
              <a:rPr lang="ar-SA" sz="2400" dirty="0" smtClean="0"/>
              <a:t>اقسام البدل</a:t>
            </a:r>
            <a:endParaRPr lang="ar-S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386" y="183709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6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6044" y="1625600"/>
            <a:ext cx="33415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البدل تابع ينسب اليه ما نسب الى </a:t>
            </a:r>
            <a:r>
              <a:rPr lang="ar-SA" sz="2800" dirty="0" err="1" smtClean="0"/>
              <a:t>متبوعه</a:t>
            </a:r>
            <a:r>
              <a:rPr lang="ar-SA" sz="2800" dirty="0" smtClean="0"/>
              <a:t> وهو المقصود بالنسبة دون </a:t>
            </a:r>
            <a:r>
              <a:rPr lang="ar-SA" sz="2800" dirty="0" err="1" smtClean="0"/>
              <a:t>متبوعه</a:t>
            </a:r>
            <a:r>
              <a:rPr lang="ar-SA" sz="2800" dirty="0" smtClean="0"/>
              <a:t>-نحو:</a:t>
            </a:r>
          </a:p>
          <a:p>
            <a:r>
              <a:rPr lang="ar-SA" sz="2800" dirty="0"/>
              <a:t> </a:t>
            </a:r>
            <a:endParaRPr lang="ar-SA" sz="2800" dirty="0" smtClean="0"/>
          </a:p>
          <a:p>
            <a:r>
              <a:rPr lang="ar-SA" sz="2800" dirty="0" err="1" smtClean="0"/>
              <a:t>جائنى</a:t>
            </a:r>
            <a:r>
              <a:rPr lang="ar-SA" sz="2800" dirty="0" smtClean="0"/>
              <a:t> زيد اخوك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348" y="162560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12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978" y="1925960"/>
            <a:ext cx="34431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dirty="0" smtClean="0">
                <a:solidFill>
                  <a:srgbClr val="002060"/>
                </a:solidFill>
              </a:rPr>
              <a:t>قسام البدل:</a:t>
            </a:r>
          </a:p>
          <a:p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اقسام </a:t>
            </a:r>
            <a:r>
              <a:rPr lang="ar-SA" dirty="0" smtClean="0">
                <a:solidFill>
                  <a:srgbClr val="002060"/>
                </a:solidFill>
              </a:rPr>
              <a:t>البدل أربعة: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بدل الكل وهو ما مدلوله مدلول المتبوع نحو :جاءني زيد اخوك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بدل البعض: وهو ما مدلوله جزء مدلول المتبوع ضربت زيدا رائسه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042760"/>
            <a:ext cx="2709333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1103" y="1176403"/>
            <a:ext cx="3849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بدل الاشتمال </a:t>
            </a:r>
          </a:p>
          <a:p>
            <a:r>
              <a:rPr lang="ar-SA" dirty="0" smtClean="0"/>
              <a:t>وهو  </a:t>
            </a:r>
            <a:r>
              <a:rPr lang="ar-SA" dirty="0" err="1" smtClean="0"/>
              <a:t>مامدلوله</a:t>
            </a:r>
            <a:r>
              <a:rPr lang="ar-SA" dirty="0" smtClean="0"/>
              <a:t> متعلق المتبوع نحو: </a:t>
            </a:r>
          </a:p>
          <a:p>
            <a:r>
              <a:rPr lang="ar-SA" dirty="0" smtClean="0"/>
              <a:t>سلب زيد ثوبه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04089" y="2648373"/>
            <a:ext cx="3623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وبدل الغلط:</a:t>
            </a:r>
          </a:p>
          <a:p>
            <a:r>
              <a:rPr lang="ar-SA" dirty="0"/>
              <a:t> </a:t>
            </a:r>
            <a:r>
              <a:rPr lang="ar-SA" dirty="0" smtClean="0"/>
              <a:t>وهو ما يذكر بعد الغلط نحو: </a:t>
            </a:r>
          </a:p>
          <a:p>
            <a:r>
              <a:rPr lang="ar-SA" dirty="0"/>
              <a:t> </a:t>
            </a:r>
            <a:r>
              <a:rPr lang="ar-SA" dirty="0" err="1" smtClean="0"/>
              <a:t>جائنى</a:t>
            </a:r>
            <a:r>
              <a:rPr lang="ar-SA" dirty="0" smtClean="0"/>
              <a:t> زيد جعفر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55" y="964055"/>
            <a:ext cx="289884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.wav"/>
          </p:stSnd>
        </p:sndAc>
      </p:transition>
    </mc:Choice>
    <mc:Fallback xmlns="">
      <p:transition spd="slow">
        <p:checker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422" y="1580444"/>
            <a:ext cx="29351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B0F0"/>
                </a:solidFill>
              </a:rPr>
              <a:t>والبدل ان كان نكرة من معرفة يجب نعته  نحو: </a:t>
            </a:r>
          </a:p>
          <a:p>
            <a:r>
              <a:rPr lang="ar-SA" sz="2800" dirty="0">
                <a:solidFill>
                  <a:srgbClr val="00B0F0"/>
                </a:solidFill>
              </a:rPr>
              <a:t>بالناصية ناصية كاذبة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623" y="19478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138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Akhbar MT</vt:lpstr>
      <vt:lpstr>Arial</vt:lpstr>
      <vt:lpstr>Calibri</vt:lpstr>
      <vt:lpstr>Calibri Light</vt:lpstr>
      <vt:lpstr>Office Theme</vt:lpstr>
      <vt:lpstr>بسم الله الرحمن الرحيم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سهلا</dc:title>
  <dc:creator>Microsoft account</dc:creator>
  <cp:lastModifiedBy>Microsoft account</cp:lastModifiedBy>
  <cp:revision>29</cp:revision>
  <dcterms:created xsi:type="dcterms:W3CDTF">2020-09-05T14:41:38Z</dcterms:created>
  <dcterms:modified xsi:type="dcterms:W3CDTF">2021-05-26T23:21:59Z</dcterms:modified>
</cp:coreProperties>
</file>