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3434B4-7728-46C2-8F89-7F6AF61F788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81069D-0511-470B-8D10-D6FA0BAAC4A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67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34B4-7728-46C2-8F89-7F6AF61F788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069D-0511-470B-8D10-D6FA0BAAC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0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34B4-7728-46C2-8F89-7F6AF61F788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069D-0511-470B-8D10-D6FA0BAAC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34B4-7728-46C2-8F89-7F6AF61F788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069D-0511-470B-8D10-D6FA0BAAC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2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34B4-7728-46C2-8F89-7F6AF61F788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069D-0511-470B-8D10-D6FA0BAAC4A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7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34B4-7728-46C2-8F89-7F6AF61F788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069D-0511-470B-8D10-D6FA0BAAC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1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34B4-7728-46C2-8F89-7F6AF61F788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069D-0511-470B-8D10-D6FA0BAAC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3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34B4-7728-46C2-8F89-7F6AF61F788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069D-0511-470B-8D10-D6FA0BAAC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8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34B4-7728-46C2-8F89-7F6AF61F788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069D-0511-470B-8D10-D6FA0BAAC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4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34B4-7728-46C2-8F89-7F6AF61F788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069D-0511-470B-8D10-D6FA0BAAC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0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34B4-7728-46C2-8F89-7F6AF61F788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069D-0511-470B-8D10-D6FA0BAAC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8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33434B4-7728-46C2-8F89-7F6AF61F788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F81069D-0511-470B-8D10-D6FA0BAAC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2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aifulacc1993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86C644-A055-44CE-AE94-503810F03EAE}"/>
              </a:ext>
            </a:extLst>
          </p:cNvPr>
          <p:cNvSpPr txBox="1"/>
          <p:nvPr/>
        </p:nvSpPr>
        <p:spPr>
          <a:xfrm>
            <a:off x="989351" y="269823"/>
            <a:ext cx="102232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ছদাহা</a:t>
            </a:r>
            <a:r>
              <a:rPr lang="en-US" sz="4000" dirty="0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কেফায়েত</a:t>
            </a:r>
            <a:r>
              <a:rPr lang="en-US" sz="4000" dirty="0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উল্লাহ্</a:t>
            </a:r>
            <a:r>
              <a:rPr lang="en-US" sz="4000" dirty="0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‌ </a:t>
            </a:r>
            <a:r>
              <a:rPr lang="en-US" sz="4000" dirty="0" err="1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000" dirty="0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4000" dirty="0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4000" dirty="0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4000" dirty="0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জানাই</a:t>
            </a:r>
            <a:r>
              <a:rPr lang="en-US" sz="4000" dirty="0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000" dirty="0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4000" dirty="0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000" dirty="0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ও </a:t>
            </a:r>
          </a:p>
          <a:p>
            <a:pPr algn="ctr"/>
            <a:r>
              <a:rPr lang="en-US" sz="4000" dirty="0" err="1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000" dirty="0">
                <a:solidFill>
                  <a:srgbClr val="00B050"/>
                </a:solidFill>
                <a:latin typeface="Li MAK Atgram ANSI V2" panose="020006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4F63105-DEAD-40AA-85AF-054D3E2EFD8C}"/>
              </a:ext>
            </a:extLst>
          </p:cNvPr>
          <p:cNvSpPr/>
          <p:nvPr/>
        </p:nvSpPr>
        <p:spPr>
          <a:xfrm>
            <a:off x="3929921" y="2824368"/>
            <a:ext cx="4332158" cy="365010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9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8BC8F6-37FA-4724-9F90-5FDABB85E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462" y="524656"/>
            <a:ext cx="5981075" cy="4182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BAC384-2066-4A6C-8BD7-12D8708B91BC}"/>
              </a:ext>
            </a:extLst>
          </p:cNvPr>
          <p:cNvSpPr txBox="1"/>
          <p:nvPr/>
        </p:nvSpPr>
        <p:spPr>
          <a:xfrm>
            <a:off x="1304144" y="5156616"/>
            <a:ext cx="9968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25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E8893A-84BD-4930-BC30-C530C37132A7}"/>
              </a:ext>
            </a:extLst>
          </p:cNvPr>
          <p:cNvSpPr txBox="1"/>
          <p:nvPr/>
        </p:nvSpPr>
        <p:spPr>
          <a:xfrm>
            <a:off x="712032" y="818642"/>
            <a:ext cx="112576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BE8F56-D3F3-44DD-90F0-4A5A6F61E2E6}"/>
              </a:ext>
            </a:extLst>
          </p:cNvPr>
          <p:cNvCxnSpPr/>
          <p:nvPr/>
        </p:nvCxnSpPr>
        <p:spPr>
          <a:xfrm>
            <a:off x="712032" y="3473971"/>
            <a:ext cx="109128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A811FB7-23AD-47FD-86F6-3BA63CE14F62}"/>
              </a:ext>
            </a:extLst>
          </p:cNvPr>
          <p:cNvSpPr/>
          <p:nvPr/>
        </p:nvSpPr>
        <p:spPr>
          <a:xfrm>
            <a:off x="8871678" y="1261169"/>
            <a:ext cx="2608289" cy="188876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ED3070-19F3-41A3-95D7-DDA18E4117C6}"/>
              </a:ext>
            </a:extLst>
          </p:cNvPr>
          <p:cNvSpPr/>
          <p:nvPr/>
        </p:nvSpPr>
        <p:spPr>
          <a:xfrm>
            <a:off x="8871678" y="4358622"/>
            <a:ext cx="2608289" cy="197767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2D6040-B2B4-4D5A-A44F-2F6213B23B75}"/>
              </a:ext>
            </a:extLst>
          </p:cNvPr>
          <p:cNvSpPr/>
          <p:nvPr/>
        </p:nvSpPr>
        <p:spPr>
          <a:xfrm>
            <a:off x="1008403" y="1337887"/>
            <a:ext cx="4623839" cy="1888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 পরিচিতি 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৯ম-১০ম শ্রেণি,হিসাববিজ্ঞান 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অধ্যায়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F3563F-0F25-4FD9-ABDE-B4A67CBFB879}"/>
              </a:ext>
            </a:extLst>
          </p:cNvPr>
          <p:cNvSpPr/>
          <p:nvPr/>
        </p:nvSpPr>
        <p:spPr>
          <a:xfrm>
            <a:off x="262327" y="4277881"/>
            <a:ext cx="8416978" cy="24844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সাইফুল ইসলাম 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(ব্যবসায় শিক্ষা)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ছদাহা কেফায়েত উল্লাহ্‌ কবির আহমদ উচ্চ বিদ্যালয়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ছদাহা,সাতকানিয়া,চট্টগ্রাম</a:t>
            </a:r>
            <a:r>
              <a:rPr lang="bn-IN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মোবাইলঃ০১৮২৮-০৪৭৯৪৬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sz="32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saifulacc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1993@gmail.com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n-IN" sz="32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B2CE90-7D14-4656-A997-E8CC696A0DA0}"/>
              </a:ext>
            </a:extLst>
          </p:cNvPr>
          <p:cNvSpPr/>
          <p:nvPr/>
        </p:nvSpPr>
        <p:spPr>
          <a:xfrm>
            <a:off x="6340838" y="3666048"/>
            <a:ext cx="2743200" cy="500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7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C153A5-68ED-4BAA-8577-8DA690FD1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356" y="1159666"/>
            <a:ext cx="6688113" cy="23780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659B99-CA7E-4A72-8591-4AF5F7A06ABD}"/>
              </a:ext>
            </a:extLst>
          </p:cNvPr>
          <p:cNvSpPr txBox="1"/>
          <p:nvPr/>
        </p:nvSpPr>
        <p:spPr>
          <a:xfrm>
            <a:off x="2668247" y="134912"/>
            <a:ext cx="7280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চল আমরা একটা ছবি দেখি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D8BC7F-3167-4B67-85DE-4C85C0BE5A97}"/>
              </a:ext>
            </a:extLst>
          </p:cNvPr>
          <p:cNvSpPr txBox="1"/>
          <p:nvPr/>
        </p:nvSpPr>
        <p:spPr>
          <a:xfrm>
            <a:off x="4141651" y="3499296"/>
            <a:ext cx="14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কী?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8DCDC-5035-4197-8D31-A05BE4FB96B0}"/>
              </a:ext>
            </a:extLst>
          </p:cNvPr>
          <p:cNvSpPr txBox="1"/>
          <p:nvPr/>
        </p:nvSpPr>
        <p:spPr>
          <a:xfrm>
            <a:off x="227350" y="5500193"/>
            <a:ext cx="11737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 হচ্ছে এমন একটি প্রক্রিয়া,যেখানে যেকোন প্রতিষ্টানের সংঘটিত আর্থিক ঘটনাসমূহের সামগ্রিক প্রভাব এবং ফলাফল নির্ণয়ের পদ্ধতি ও কৌশল নিয়ে আলোচনা করা হয়।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7B0AFC-4D4C-4E61-90E3-1966F7EA40D5}"/>
              </a:ext>
            </a:extLst>
          </p:cNvPr>
          <p:cNvSpPr txBox="1"/>
          <p:nvPr/>
        </p:nvSpPr>
        <p:spPr>
          <a:xfrm>
            <a:off x="227350" y="4507135"/>
            <a:ext cx="11737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হল পারিপার্শিক অবস্থা,আমরা যেখানে বসবাস করি তার আশাপাশের জিনিস নিয়ে সৃষ্ট অবস্থা যা প্রাকৃতিক এবং কৃত্রিমভাবে সৃষ্ট বিভিন্ন উপাদানের সমন্বয়ে ঘটিত।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3B471-DC5F-4B3C-94E0-77AC62196105}"/>
              </a:ext>
            </a:extLst>
          </p:cNvPr>
          <p:cNvSpPr txBox="1"/>
          <p:nvPr/>
        </p:nvSpPr>
        <p:spPr>
          <a:xfrm>
            <a:off x="7095345" y="3468409"/>
            <a:ext cx="197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 কী?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E130E4-1834-480C-86DA-219E38027351}"/>
              </a:ext>
            </a:extLst>
          </p:cNvPr>
          <p:cNvSpPr txBox="1"/>
          <p:nvPr/>
        </p:nvSpPr>
        <p:spPr>
          <a:xfrm>
            <a:off x="1978702" y="734518"/>
            <a:ext cx="857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অধ্যায় শেষে শিক্ষার্থীরা .......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C6F55E-DF5B-4530-A1AF-6B32DF8EAC31}"/>
              </a:ext>
            </a:extLst>
          </p:cNvPr>
          <p:cNvSpPr txBox="1"/>
          <p:nvPr/>
        </p:nvSpPr>
        <p:spPr>
          <a:xfrm>
            <a:off x="1978702" y="1380849"/>
            <a:ext cx="94587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 ধারণা বর্ণনা করতে পারবে 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 উদ্দেশ্য বর্ণনা করতে পারবে 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 প্রয়োজনীয়তা  ও গুরুত্ব ব্যাখ্যা করতে পারবে। 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 উৎপত্তি ও ক্রমবিকাশ ব্যাখ্যা করতে পারবে। 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 তথ্যের ব্যবহারকারীদের শনাক্ত করতে পারবে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50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19A1D9-E544-409E-88B3-7079F091A3F1}"/>
              </a:ext>
            </a:extLst>
          </p:cNvPr>
          <p:cNvSpPr txBox="1"/>
          <p:nvPr/>
        </p:nvSpPr>
        <p:spPr>
          <a:xfrm>
            <a:off x="239843" y="209864"/>
            <a:ext cx="3117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3C4D3B-17CC-4FF2-A58A-8E4E2067FFAB}"/>
              </a:ext>
            </a:extLst>
          </p:cNvPr>
          <p:cNvSpPr txBox="1"/>
          <p:nvPr/>
        </p:nvSpPr>
        <p:spPr>
          <a:xfrm>
            <a:off x="239843" y="794639"/>
            <a:ext cx="63058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লিপিবদ্ধকরণ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শ্রেণিবদ্ধকরণ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নিরূপণ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A0318-16D6-4504-9E2A-5AB634CBBB37}"/>
              </a:ext>
            </a:extLst>
          </p:cNvPr>
          <p:cNvSpPr txBox="1"/>
          <p:nvPr/>
        </p:nvSpPr>
        <p:spPr>
          <a:xfrm>
            <a:off x="6545706" y="209863"/>
            <a:ext cx="5296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প্রয়োজনীতা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CBD2D0-DAD1-4E3F-95CB-F65FB6A41CEE}"/>
              </a:ext>
            </a:extLst>
          </p:cNvPr>
          <p:cNvCxnSpPr>
            <a:cxnSpLocks/>
          </p:cNvCxnSpPr>
          <p:nvPr/>
        </p:nvCxnSpPr>
        <p:spPr>
          <a:xfrm>
            <a:off x="6096000" y="209863"/>
            <a:ext cx="0" cy="4557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58E9DC4-A532-42D4-A689-CBBD348986A4}"/>
              </a:ext>
            </a:extLst>
          </p:cNvPr>
          <p:cNvSpPr txBox="1"/>
          <p:nvPr/>
        </p:nvSpPr>
        <p:spPr>
          <a:xfrm>
            <a:off x="6295875" y="906346"/>
            <a:ext cx="565628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নিরূপণ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প্রতারণা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জালিয়াতি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অমুনাফাভোগী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প্রতিষ্টানের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59483C-BDC6-45D0-8767-1ED1DDDDC048}"/>
              </a:ext>
            </a:extLst>
          </p:cNvPr>
          <p:cNvSpPr txBox="1"/>
          <p:nvPr/>
        </p:nvSpPr>
        <p:spPr>
          <a:xfrm>
            <a:off x="134912" y="5790107"/>
            <a:ext cx="11817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বিনিময়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মুদ্রা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প্রচলন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দুতরফা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দাখিলা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লুকা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প্যাসিওলি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সুম্মা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এরিথমেটিকা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জিওমেট্রিয়া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প্রপোরশনিয়েট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প্রপোরশনালিটা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05F45B-E9FC-4182-A1DE-FC61ACD7BE2E}"/>
              </a:ext>
            </a:extLst>
          </p:cNvPr>
          <p:cNvSpPr txBox="1"/>
          <p:nvPr/>
        </p:nvSpPr>
        <p:spPr>
          <a:xfrm>
            <a:off x="3087975" y="5088675"/>
            <a:ext cx="542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8850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09347A-7006-47E5-86C1-582BC301EC22}"/>
              </a:ext>
            </a:extLst>
          </p:cNvPr>
          <p:cNvSpPr txBox="1"/>
          <p:nvPr/>
        </p:nvSpPr>
        <p:spPr>
          <a:xfrm>
            <a:off x="2698230" y="284813"/>
            <a:ext cx="7989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7D47DD-F75B-44D9-8A16-FFE9237D8272}"/>
              </a:ext>
            </a:extLst>
          </p:cNvPr>
          <p:cNvSpPr/>
          <p:nvPr/>
        </p:nvSpPr>
        <p:spPr>
          <a:xfrm>
            <a:off x="1708880" y="1263637"/>
            <a:ext cx="3327816" cy="523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B67D16-645F-4E09-9DA5-45865E813BC2}"/>
              </a:ext>
            </a:extLst>
          </p:cNvPr>
          <p:cNvSpPr/>
          <p:nvPr/>
        </p:nvSpPr>
        <p:spPr>
          <a:xfrm>
            <a:off x="8184628" y="1263637"/>
            <a:ext cx="332781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7A29F3-EC88-4D1D-A31E-42B0621FE510}"/>
              </a:ext>
            </a:extLst>
          </p:cNvPr>
          <p:cNvCxnSpPr>
            <a:cxnSpLocks/>
          </p:cNvCxnSpPr>
          <p:nvPr/>
        </p:nvCxnSpPr>
        <p:spPr>
          <a:xfrm>
            <a:off x="3360295" y="1032885"/>
            <a:ext cx="64432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5556C2-7F8B-425A-B15C-59ADB10C2E9A}"/>
              </a:ext>
            </a:extLst>
          </p:cNvPr>
          <p:cNvCxnSpPr/>
          <p:nvPr/>
        </p:nvCxnSpPr>
        <p:spPr>
          <a:xfrm>
            <a:off x="6685613" y="689548"/>
            <a:ext cx="0" cy="343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209C419-6617-44DB-A9D4-C07FC73172D7}"/>
              </a:ext>
            </a:extLst>
          </p:cNvPr>
          <p:cNvCxnSpPr>
            <a:cxnSpLocks/>
          </p:cNvCxnSpPr>
          <p:nvPr/>
        </p:nvCxnSpPr>
        <p:spPr>
          <a:xfrm>
            <a:off x="9803567" y="1032885"/>
            <a:ext cx="0" cy="230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FD72F63-24E1-4678-94B5-D12A5526E104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3360295" y="1032885"/>
            <a:ext cx="12493" cy="230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B6A6373-E371-4E0D-B241-BBD1D3CC1014}"/>
              </a:ext>
            </a:extLst>
          </p:cNvPr>
          <p:cNvSpPr/>
          <p:nvPr/>
        </p:nvSpPr>
        <p:spPr>
          <a:xfrm rot="5400000">
            <a:off x="2860090" y="1795176"/>
            <a:ext cx="1000409" cy="97133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CF1815-D4DC-4883-9CEB-546FAC4871F0}"/>
              </a:ext>
            </a:extLst>
          </p:cNvPr>
          <p:cNvSpPr txBox="1"/>
          <p:nvPr/>
        </p:nvSpPr>
        <p:spPr>
          <a:xfrm>
            <a:off x="2121108" y="2781047"/>
            <a:ext cx="2915587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নিরীক্ষক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7DA8A0F9-3701-4068-86A2-A668EF31BBC3}"/>
              </a:ext>
            </a:extLst>
          </p:cNvPr>
          <p:cNvSpPr/>
          <p:nvPr/>
        </p:nvSpPr>
        <p:spPr>
          <a:xfrm>
            <a:off x="9428808" y="1780638"/>
            <a:ext cx="971331" cy="100040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23239F-A72C-496F-94A9-9AE8C49AD9A3}"/>
              </a:ext>
            </a:extLst>
          </p:cNvPr>
          <p:cNvSpPr txBox="1"/>
          <p:nvPr/>
        </p:nvSpPr>
        <p:spPr>
          <a:xfrm>
            <a:off x="5186597" y="2781047"/>
            <a:ext cx="6850506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   ৫.বাহ্যিক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নিরীক্ষক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   ৬.বিনিয়োগকারী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পাওনাদার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   ৭.ভোক্তা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কর্মচারী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৮.বাহ্যিক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প্রতিষ্টান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825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13ED10-7920-4739-AA06-492FCA261087}"/>
              </a:ext>
            </a:extLst>
          </p:cNvPr>
          <p:cNvSpPr txBox="1"/>
          <p:nvPr/>
        </p:nvSpPr>
        <p:spPr>
          <a:xfrm>
            <a:off x="0" y="2072788"/>
            <a:ext cx="539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সৃষ্টিতে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A5038A-E168-4AD2-99D2-FC829F6F4CF8}"/>
              </a:ext>
            </a:extLst>
          </p:cNvPr>
          <p:cNvSpPr txBox="1"/>
          <p:nvPr/>
        </p:nvSpPr>
        <p:spPr>
          <a:xfrm>
            <a:off x="5691265" y="2072788"/>
            <a:ext cx="5536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জবাবদিহিতা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সৃষ্টিতে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F95865-0700-4BFE-AF25-E5F0E0BB53A7}"/>
              </a:ext>
            </a:extLst>
          </p:cNvPr>
          <p:cNvSpPr txBox="1"/>
          <p:nvPr/>
        </p:nvSpPr>
        <p:spPr>
          <a:xfrm>
            <a:off x="524656" y="2875319"/>
            <a:ext cx="3942413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দায়িত্ববোধের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দায়িত্ববোধ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জালিয়াতি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প্রতারণা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FA212-18B4-4DE2-AC3D-B850CA89806D}"/>
              </a:ext>
            </a:extLst>
          </p:cNvPr>
          <p:cNvSpPr txBox="1"/>
          <p:nvPr/>
        </p:nvSpPr>
        <p:spPr>
          <a:xfrm>
            <a:off x="5576341" y="3613982"/>
            <a:ext cx="576621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প্রতিষ্টানের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জাবাবদিহিতা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মালিক,ঋণদাতা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জবাবদিহিতা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জবাবদিহিতা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9070612-557C-4060-BE4E-902818A4D4A1}"/>
              </a:ext>
            </a:extLst>
          </p:cNvPr>
          <p:cNvSpPr/>
          <p:nvPr/>
        </p:nvSpPr>
        <p:spPr>
          <a:xfrm>
            <a:off x="1993692" y="2470584"/>
            <a:ext cx="704538" cy="40473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FCA9AC1-54F2-47B9-8154-8A80BCAAF3A4}"/>
              </a:ext>
            </a:extLst>
          </p:cNvPr>
          <p:cNvSpPr/>
          <p:nvPr/>
        </p:nvSpPr>
        <p:spPr>
          <a:xfrm>
            <a:off x="7724933" y="2470584"/>
            <a:ext cx="1199213" cy="11433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4F13F3-AD85-4044-A3F7-218762F2B075}"/>
              </a:ext>
            </a:extLst>
          </p:cNvPr>
          <p:cNvSpPr txBox="1"/>
          <p:nvPr/>
        </p:nvSpPr>
        <p:spPr>
          <a:xfrm>
            <a:off x="1993692" y="314793"/>
            <a:ext cx="894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জবাবদিহিতা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সৃষ্টিতে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750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11B40B-5B69-438F-9CCE-E78C2B2152FE}"/>
              </a:ext>
            </a:extLst>
          </p:cNvPr>
          <p:cNvSpPr txBox="1"/>
          <p:nvPr/>
        </p:nvSpPr>
        <p:spPr>
          <a:xfrm>
            <a:off x="1444052" y="1079292"/>
            <a:ext cx="9888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দুতরফা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প্যাসিওলির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প্যাসিওলি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295656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D5A551-232A-4CC6-87A0-DFAF7D002E88}"/>
              </a:ext>
            </a:extLst>
          </p:cNvPr>
          <p:cNvSpPr txBox="1"/>
          <p:nvPr/>
        </p:nvSpPr>
        <p:spPr>
          <a:xfrm>
            <a:off x="519659" y="1723869"/>
            <a:ext cx="111526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প্রতিষ্টানের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দৈনিন্দন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	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054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261</TotalTime>
  <Words>438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Corbel</vt:lpstr>
      <vt:lpstr>Li MAK Atgram ANSI V2</vt:lpstr>
      <vt:lpstr>NikoshBAN</vt:lpstr>
      <vt:lpstr>Times New Roman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 ISLAM</dc:creator>
  <cp:lastModifiedBy>SAIFUL ISLAM</cp:lastModifiedBy>
  <cp:revision>47</cp:revision>
  <dcterms:created xsi:type="dcterms:W3CDTF">2021-05-21T05:10:03Z</dcterms:created>
  <dcterms:modified xsi:type="dcterms:W3CDTF">2021-05-27T13:32:44Z</dcterms:modified>
</cp:coreProperties>
</file>