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5"/>
  </p:notesMasterIdLst>
  <p:sldIdLst>
    <p:sldId id="256" r:id="rId2"/>
    <p:sldId id="290" r:id="rId3"/>
    <p:sldId id="287" r:id="rId4"/>
    <p:sldId id="291" r:id="rId5"/>
    <p:sldId id="258" r:id="rId6"/>
    <p:sldId id="267" r:id="rId7"/>
    <p:sldId id="268" r:id="rId8"/>
    <p:sldId id="269" r:id="rId9"/>
    <p:sldId id="265" r:id="rId10"/>
    <p:sldId id="284" r:id="rId11"/>
    <p:sldId id="292" r:id="rId12"/>
    <p:sldId id="282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54562E-6CB5-422E-90EF-9DC04F3D0CC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61795B-9D3D-4319-ADFA-8E05ED8995E7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হিসাববিজ্ঞানের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উৎপত্তি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ক্রমবিকাশ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6D8733-99D5-496F-A1EF-9E7E43909B2D}" type="parTrans" cxnId="{FA4BDF13-5F78-4768-B9BB-8BF36825A1D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57DB22-2801-4AAA-89DA-63A5DFEA3127}" type="sibTrans" cxnId="{FA4BDF13-5F78-4768-B9BB-8BF36825A1D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A1782E-DC44-4A4A-800A-07B63CF8DFFD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উন্মেষ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/>
          </a:r>
          <a:b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</a:b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(1494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পূর্ব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557B5F-7B2B-4D34-9136-50E9E0167E14}" type="parTrans" cxnId="{13153EED-7A28-47C8-842B-0D56C2424A7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8FCED4-DD57-4D4B-A3F0-DE8D24030D66}" type="sibTrans" cxnId="{13153EED-7A28-47C8-842B-0D56C2424A7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D2C895-CCFF-46DA-9C7F-6F1D96D36EDB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প্রাক-বিশ্লেষণ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b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</a:b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(1494 – 1800)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8E36F1-6ECF-49CF-B590-F9957C8BB874}" type="parTrans" cxnId="{B2301367-2212-411D-8D87-55266669FFF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8C859A-23CF-4419-B166-A6263CFEF548}" type="sibTrans" cxnId="{B2301367-2212-411D-8D87-55266669FFF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5238CC-C970-41A5-BC01-76278AF8F834}">
      <dgm:prSet phldrT="[Text]" custT="1"/>
      <dgm:spPr/>
      <dgm:t>
        <a:bodyPr/>
        <a:lstStyle/>
        <a:p>
          <a:pPr algn="ctr"/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বিশ্লেষণ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/>
          </a:r>
          <a:b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</a:b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(1801 – 1950)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BF771B-E22C-49AA-AAC1-99DFAA689979}" type="parTrans" cxnId="{DF80DAB3-E843-40B9-BA9B-11213A7A0CB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CBC9A7-DA17-477C-BA8B-F053D4D896D3}" type="sibTrans" cxnId="{DF80DAB3-E843-40B9-BA9B-11213A7A0CB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603CDE-D21B-4945-8DA9-58FEDAE8C0AF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আধুনিক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/>
          </a:r>
          <a:b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</a:b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(1950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পরবর্তী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A57A0A-1F44-48EA-9408-54EBD0890653}" type="parTrans" cxnId="{60295EE7-421C-4C4F-952E-605A22DED2C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88E7AF-ED7B-42A3-9D73-5B9997310B08}" type="sibTrans" cxnId="{60295EE7-421C-4C4F-952E-605A22DED2C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A74C72-ADA3-417D-A08D-4EFE641DA571}" type="pres">
      <dgm:prSet presAssocID="{FF54562E-6CB5-422E-90EF-9DC04F3D0C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95E7C4-9BD9-4322-8E9E-68322D222657}" type="pres">
      <dgm:prSet presAssocID="{9461795B-9D3D-4319-ADFA-8E05ED8995E7}" presName="hierRoot1" presStyleCnt="0">
        <dgm:presLayoutVars>
          <dgm:hierBranch val="init"/>
        </dgm:presLayoutVars>
      </dgm:prSet>
      <dgm:spPr/>
    </dgm:pt>
    <dgm:pt modelId="{E284DBC6-19FC-4463-A482-C0C6F98E13DF}" type="pres">
      <dgm:prSet presAssocID="{9461795B-9D3D-4319-ADFA-8E05ED8995E7}" presName="rootComposite1" presStyleCnt="0"/>
      <dgm:spPr/>
    </dgm:pt>
    <dgm:pt modelId="{DE02EE1C-3666-407E-A6DA-E640EDDE799E}" type="pres">
      <dgm:prSet presAssocID="{9461795B-9D3D-4319-ADFA-8E05ED8995E7}" presName="rootText1" presStyleLbl="node0" presStyleIdx="0" presStyleCnt="1" custScaleX="341391" custScaleY="1978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A100A6-1F03-4830-873D-E9538D577472}" type="pres">
      <dgm:prSet presAssocID="{9461795B-9D3D-4319-ADFA-8E05ED8995E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00B676B-46D5-419F-8698-4BCAEF27F5CC}" type="pres">
      <dgm:prSet presAssocID="{9461795B-9D3D-4319-ADFA-8E05ED8995E7}" presName="hierChild2" presStyleCnt="0"/>
      <dgm:spPr/>
    </dgm:pt>
    <dgm:pt modelId="{571B1B99-65DA-48B5-AEFE-8926926EEF72}" type="pres">
      <dgm:prSet presAssocID="{58557B5F-7B2B-4D34-9136-50E9E0167E14}" presName="Name37" presStyleLbl="parChTrans1D2" presStyleIdx="0" presStyleCnt="4"/>
      <dgm:spPr/>
      <dgm:t>
        <a:bodyPr/>
        <a:lstStyle/>
        <a:p>
          <a:endParaRPr lang="en-US"/>
        </a:p>
      </dgm:t>
    </dgm:pt>
    <dgm:pt modelId="{41A08604-2AE0-4072-B6A6-105F83E77B57}" type="pres">
      <dgm:prSet presAssocID="{53A1782E-DC44-4A4A-800A-07B63CF8DFFD}" presName="hierRoot2" presStyleCnt="0">
        <dgm:presLayoutVars>
          <dgm:hierBranch val="init"/>
        </dgm:presLayoutVars>
      </dgm:prSet>
      <dgm:spPr/>
    </dgm:pt>
    <dgm:pt modelId="{9BC3B059-C5AC-49B9-928A-4ADE96649AA3}" type="pres">
      <dgm:prSet presAssocID="{53A1782E-DC44-4A4A-800A-07B63CF8DFFD}" presName="rootComposite" presStyleCnt="0"/>
      <dgm:spPr/>
    </dgm:pt>
    <dgm:pt modelId="{91792197-99E0-40A9-9040-EB1871BC31F5}" type="pres">
      <dgm:prSet presAssocID="{53A1782E-DC44-4A4A-800A-07B63CF8DFFD}" presName="rootText" presStyleLbl="node2" presStyleIdx="0" presStyleCnt="4" custScaleY="206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50530E-8650-4586-9A21-DB10DE65C040}" type="pres">
      <dgm:prSet presAssocID="{53A1782E-DC44-4A4A-800A-07B63CF8DFFD}" presName="rootConnector" presStyleLbl="node2" presStyleIdx="0" presStyleCnt="4"/>
      <dgm:spPr/>
      <dgm:t>
        <a:bodyPr/>
        <a:lstStyle/>
        <a:p>
          <a:endParaRPr lang="en-US"/>
        </a:p>
      </dgm:t>
    </dgm:pt>
    <dgm:pt modelId="{4989634D-0326-4F6E-80B1-A42F0001D340}" type="pres">
      <dgm:prSet presAssocID="{53A1782E-DC44-4A4A-800A-07B63CF8DFFD}" presName="hierChild4" presStyleCnt="0"/>
      <dgm:spPr/>
    </dgm:pt>
    <dgm:pt modelId="{0090A279-AFC5-4686-87D0-D3741B3DF746}" type="pres">
      <dgm:prSet presAssocID="{53A1782E-DC44-4A4A-800A-07B63CF8DFFD}" presName="hierChild5" presStyleCnt="0"/>
      <dgm:spPr/>
    </dgm:pt>
    <dgm:pt modelId="{5E6F7D3D-BB51-4D9D-ACDD-BC62A8766AEF}" type="pres">
      <dgm:prSet presAssocID="{708E36F1-6ECF-49CF-B590-F9957C8BB87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C7005993-ECB3-4836-AC6F-57B2EFFF4DD7}" type="pres">
      <dgm:prSet presAssocID="{79D2C895-CCFF-46DA-9C7F-6F1D96D36EDB}" presName="hierRoot2" presStyleCnt="0">
        <dgm:presLayoutVars>
          <dgm:hierBranch val="init"/>
        </dgm:presLayoutVars>
      </dgm:prSet>
      <dgm:spPr/>
    </dgm:pt>
    <dgm:pt modelId="{CAB6E60F-207E-4683-9714-66A15F1C5A5E}" type="pres">
      <dgm:prSet presAssocID="{79D2C895-CCFF-46DA-9C7F-6F1D96D36EDB}" presName="rootComposite" presStyleCnt="0"/>
      <dgm:spPr/>
    </dgm:pt>
    <dgm:pt modelId="{40C7FEE1-37FE-4222-9286-0E5ECB0186C0}" type="pres">
      <dgm:prSet presAssocID="{79D2C895-CCFF-46DA-9C7F-6F1D96D36EDB}" presName="rootText" presStyleLbl="node2" presStyleIdx="1" presStyleCnt="4" custScaleY="206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D91534-D2BB-4832-9F43-80987F935655}" type="pres">
      <dgm:prSet presAssocID="{79D2C895-CCFF-46DA-9C7F-6F1D96D36EDB}" presName="rootConnector" presStyleLbl="node2" presStyleIdx="1" presStyleCnt="4"/>
      <dgm:spPr/>
      <dgm:t>
        <a:bodyPr/>
        <a:lstStyle/>
        <a:p>
          <a:endParaRPr lang="en-US"/>
        </a:p>
      </dgm:t>
    </dgm:pt>
    <dgm:pt modelId="{BDBBB912-1B3E-4E5F-A7B0-F48ADABFD1EF}" type="pres">
      <dgm:prSet presAssocID="{79D2C895-CCFF-46DA-9C7F-6F1D96D36EDB}" presName="hierChild4" presStyleCnt="0"/>
      <dgm:spPr/>
    </dgm:pt>
    <dgm:pt modelId="{3AED3F22-C6F4-4C61-BDAF-44C7E57079A3}" type="pres">
      <dgm:prSet presAssocID="{79D2C895-CCFF-46DA-9C7F-6F1D96D36EDB}" presName="hierChild5" presStyleCnt="0"/>
      <dgm:spPr/>
    </dgm:pt>
    <dgm:pt modelId="{0C5B0BD2-73ED-4696-B350-13D26500A279}" type="pres">
      <dgm:prSet presAssocID="{93BF771B-E22C-49AA-AAC1-99DFAA689979}" presName="Name37" presStyleLbl="parChTrans1D2" presStyleIdx="2" presStyleCnt="4"/>
      <dgm:spPr/>
      <dgm:t>
        <a:bodyPr/>
        <a:lstStyle/>
        <a:p>
          <a:endParaRPr lang="en-US"/>
        </a:p>
      </dgm:t>
    </dgm:pt>
    <dgm:pt modelId="{B8AA6928-6A8A-4B7B-9442-0BECC094174E}" type="pres">
      <dgm:prSet presAssocID="{A55238CC-C970-41A5-BC01-76278AF8F834}" presName="hierRoot2" presStyleCnt="0">
        <dgm:presLayoutVars>
          <dgm:hierBranch val="init"/>
        </dgm:presLayoutVars>
      </dgm:prSet>
      <dgm:spPr/>
    </dgm:pt>
    <dgm:pt modelId="{B9076C03-3B50-4CA2-815C-39CDFC6CAC8B}" type="pres">
      <dgm:prSet presAssocID="{A55238CC-C970-41A5-BC01-76278AF8F834}" presName="rootComposite" presStyleCnt="0"/>
      <dgm:spPr/>
    </dgm:pt>
    <dgm:pt modelId="{410CC15F-A96A-424F-A2A7-5B824B9D6F84}" type="pres">
      <dgm:prSet presAssocID="{A55238CC-C970-41A5-BC01-76278AF8F834}" presName="rootText" presStyleLbl="node2" presStyleIdx="2" presStyleCnt="4" custScaleY="206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9102BF-2D25-4F18-9882-AF0C5DEC482D}" type="pres">
      <dgm:prSet presAssocID="{A55238CC-C970-41A5-BC01-76278AF8F834}" presName="rootConnector" presStyleLbl="node2" presStyleIdx="2" presStyleCnt="4"/>
      <dgm:spPr/>
      <dgm:t>
        <a:bodyPr/>
        <a:lstStyle/>
        <a:p>
          <a:endParaRPr lang="en-US"/>
        </a:p>
      </dgm:t>
    </dgm:pt>
    <dgm:pt modelId="{0F86FD17-1019-46AC-AA16-1CB138613174}" type="pres">
      <dgm:prSet presAssocID="{A55238CC-C970-41A5-BC01-76278AF8F834}" presName="hierChild4" presStyleCnt="0"/>
      <dgm:spPr/>
    </dgm:pt>
    <dgm:pt modelId="{7C47EA33-F85E-4610-8E4D-9A9F59BB4607}" type="pres">
      <dgm:prSet presAssocID="{A55238CC-C970-41A5-BC01-76278AF8F834}" presName="hierChild5" presStyleCnt="0"/>
      <dgm:spPr/>
    </dgm:pt>
    <dgm:pt modelId="{555726CB-A091-4E35-A028-6E401C19EF5A}" type="pres">
      <dgm:prSet presAssocID="{CEA57A0A-1F44-48EA-9408-54EBD0890653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0E56A92-6E31-4A46-86E8-7E358756189D}" type="pres">
      <dgm:prSet presAssocID="{8F603CDE-D21B-4945-8DA9-58FEDAE8C0AF}" presName="hierRoot2" presStyleCnt="0">
        <dgm:presLayoutVars>
          <dgm:hierBranch val="init"/>
        </dgm:presLayoutVars>
      </dgm:prSet>
      <dgm:spPr/>
    </dgm:pt>
    <dgm:pt modelId="{07AE8172-D297-466B-9E13-5AC69B6DA862}" type="pres">
      <dgm:prSet presAssocID="{8F603CDE-D21B-4945-8DA9-58FEDAE8C0AF}" presName="rootComposite" presStyleCnt="0"/>
      <dgm:spPr/>
    </dgm:pt>
    <dgm:pt modelId="{2589C126-DA2F-4EA0-B5B4-0F489C64002A}" type="pres">
      <dgm:prSet presAssocID="{8F603CDE-D21B-4945-8DA9-58FEDAE8C0AF}" presName="rootText" presStyleLbl="node2" presStyleIdx="3" presStyleCnt="4" custScaleX="109575" custScaleY="206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1CC445-DB16-4C4F-99D3-F5E0B1F9EEB8}" type="pres">
      <dgm:prSet presAssocID="{8F603CDE-D21B-4945-8DA9-58FEDAE8C0AF}" presName="rootConnector" presStyleLbl="node2" presStyleIdx="3" presStyleCnt="4"/>
      <dgm:spPr/>
      <dgm:t>
        <a:bodyPr/>
        <a:lstStyle/>
        <a:p>
          <a:endParaRPr lang="en-US"/>
        </a:p>
      </dgm:t>
    </dgm:pt>
    <dgm:pt modelId="{6737E01D-95F7-46DA-8DFF-454892F3FA03}" type="pres">
      <dgm:prSet presAssocID="{8F603CDE-D21B-4945-8DA9-58FEDAE8C0AF}" presName="hierChild4" presStyleCnt="0"/>
      <dgm:spPr/>
    </dgm:pt>
    <dgm:pt modelId="{724C3A21-D1C9-421F-9966-BA6691DB04B0}" type="pres">
      <dgm:prSet presAssocID="{8F603CDE-D21B-4945-8DA9-58FEDAE8C0AF}" presName="hierChild5" presStyleCnt="0"/>
      <dgm:spPr/>
    </dgm:pt>
    <dgm:pt modelId="{B26A78BB-A5D7-4C2C-996B-E6D9DD5FAC0F}" type="pres">
      <dgm:prSet presAssocID="{9461795B-9D3D-4319-ADFA-8E05ED8995E7}" presName="hierChild3" presStyleCnt="0"/>
      <dgm:spPr/>
    </dgm:pt>
  </dgm:ptLst>
  <dgm:cxnLst>
    <dgm:cxn modelId="{9D2050BC-ECA3-4943-A8DE-A77E2C9F31F4}" type="presOf" srcId="{79D2C895-CCFF-46DA-9C7F-6F1D96D36EDB}" destId="{40C7FEE1-37FE-4222-9286-0E5ECB0186C0}" srcOrd="0" destOrd="0" presId="urn:microsoft.com/office/officeart/2005/8/layout/orgChart1"/>
    <dgm:cxn modelId="{DF80DAB3-E843-40B9-BA9B-11213A7A0CB8}" srcId="{9461795B-9D3D-4319-ADFA-8E05ED8995E7}" destId="{A55238CC-C970-41A5-BC01-76278AF8F834}" srcOrd="2" destOrd="0" parTransId="{93BF771B-E22C-49AA-AAC1-99DFAA689979}" sibTransId="{A4CBC9A7-DA17-477C-BA8B-F053D4D896D3}"/>
    <dgm:cxn modelId="{13A144C3-F8D2-4FFA-ADE0-2C452A1E9724}" type="presOf" srcId="{93BF771B-E22C-49AA-AAC1-99DFAA689979}" destId="{0C5B0BD2-73ED-4696-B350-13D26500A279}" srcOrd="0" destOrd="0" presId="urn:microsoft.com/office/officeart/2005/8/layout/orgChart1"/>
    <dgm:cxn modelId="{9647E6EE-0A7D-40F4-B2B9-7CCA1C0F00AC}" type="presOf" srcId="{A55238CC-C970-41A5-BC01-76278AF8F834}" destId="{DD9102BF-2D25-4F18-9882-AF0C5DEC482D}" srcOrd="1" destOrd="0" presId="urn:microsoft.com/office/officeart/2005/8/layout/orgChart1"/>
    <dgm:cxn modelId="{D5A9EEC4-9263-475D-9488-0EFC9299EE70}" type="presOf" srcId="{58557B5F-7B2B-4D34-9136-50E9E0167E14}" destId="{571B1B99-65DA-48B5-AEFE-8926926EEF72}" srcOrd="0" destOrd="0" presId="urn:microsoft.com/office/officeart/2005/8/layout/orgChart1"/>
    <dgm:cxn modelId="{D6E33380-CFE4-4113-ADCD-EF4126D6C052}" type="presOf" srcId="{8F603CDE-D21B-4945-8DA9-58FEDAE8C0AF}" destId="{2589C126-DA2F-4EA0-B5B4-0F489C64002A}" srcOrd="0" destOrd="0" presId="urn:microsoft.com/office/officeart/2005/8/layout/orgChart1"/>
    <dgm:cxn modelId="{FA4BDF13-5F78-4768-B9BB-8BF36825A1DA}" srcId="{FF54562E-6CB5-422E-90EF-9DC04F3D0CC6}" destId="{9461795B-9D3D-4319-ADFA-8E05ED8995E7}" srcOrd="0" destOrd="0" parTransId="{3A6D8733-99D5-496F-A1EF-9E7E43909B2D}" sibTransId="{9A57DB22-2801-4AAA-89DA-63A5DFEA3127}"/>
    <dgm:cxn modelId="{A3A83808-FBD4-43AC-A848-F230308A628C}" type="presOf" srcId="{53A1782E-DC44-4A4A-800A-07B63CF8DFFD}" destId="{FD50530E-8650-4586-9A21-DB10DE65C040}" srcOrd="1" destOrd="0" presId="urn:microsoft.com/office/officeart/2005/8/layout/orgChart1"/>
    <dgm:cxn modelId="{C6277AE8-AC05-449D-8FAD-13151219A9EC}" type="presOf" srcId="{79D2C895-CCFF-46DA-9C7F-6F1D96D36EDB}" destId="{9FD91534-D2BB-4832-9F43-80987F935655}" srcOrd="1" destOrd="0" presId="urn:microsoft.com/office/officeart/2005/8/layout/orgChart1"/>
    <dgm:cxn modelId="{13153EED-7A28-47C8-842B-0D56C2424A73}" srcId="{9461795B-9D3D-4319-ADFA-8E05ED8995E7}" destId="{53A1782E-DC44-4A4A-800A-07B63CF8DFFD}" srcOrd="0" destOrd="0" parTransId="{58557B5F-7B2B-4D34-9136-50E9E0167E14}" sibTransId="{458FCED4-DD57-4D4B-A3F0-DE8D24030D66}"/>
    <dgm:cxn modelId="{D0D2DEBC-9F68-49BF-9256-DA92CAFFC232}" type="presOf" srcId="{CEA57A0A-1F44-48EA-9408-54EBD0890653}" destId="{555726CB-A091-4E35-A028-6E401C19EF5A}" srcOrd="0" destOrd="0" presId="urn:microsoft.com/office/officeart/2005/8/layout/orgChart1"/>
    <dgm:cxn modelId="{FF218D53-FDE7-42D1-89E1-062D83A08BB6}" type="presOf" srcId="{53A1782E-DC44-4A4A-800A-07B63CF8DFFD}" destId="{91792197-99E0-40A9-9040-EB1871BC31F5}" srcOrd="0" destOrd="0" presId="urn:microsoft.com/office/officeart/2005/8/layout/orgChart1"/>
    <dgm:cxn modelId="{DD8CBDC9-F104-435D-A5CE-3DF094585F9C}" type="presOf" srcId="{FF54562E-6CB5-422E-90EF-9DC04F3D0CC6}" destId="{D5A74C72-ADA3-417D-A08D-4EFE641DA571}" srcOrd="0" destOrd="0" presId="urn:microsoft.com/office/officeart/2005/8/layout/orgChart1"/>
    <dgm:cxn modelId="{E9855AC7-7DBB-4939-AEB4-36BAE5AE8084}" type="presOf" srcId="{A55238CC-C970-41A5-BC01-76278AF8F834}" destId="{410CC15F-A96A-424F-A2A7-5B824B9D6F84}" srcOrd="0" destOrd="0" presId="urn:microsoft.com/office/officeart/2005/8/layout/orgChart1"/>
    <dgm:cxn modelId="{B2301367-2212-411D-8D87-55266669FFF2}" srcId="{9461795B-9D3D-4319-ADFA-8E05ED8995E7}" destId="{79D2C895-CCFF-46DA-9C7F-6F1D96D36EDB}" srcOrd="1" destOrd="0" parTransId="{708E36F1-6ECF-49CF-B590-F9957C8BB874}" sibTransId="{E68C859A-23CF-4419-B166-A6263CFEF548}"/>
    <dgm:cxn modelId="{3EA4CCFE-71DF-45A9-B2A6-1C20E005E728}" type="presOf" srcId="{9461795B-9D3D-4319-ADFA-8E05ED8995E7}" destId="{DE02EE1C-3666-407E-A6DA-E640EDDE799E}" srcOrd="0" destOrd="0" presId="urn:microsoft.com/office/officeart/2005/8/layout/orgChart1"/>
    <dgm:cxn modelId="{71EE7868-3527-4A6D-A837-C7871E52C66F}" type="presOf" srcId="{708E36F1-6ECF-49CF-B590-F9957C8BB874}" destId="{5E6F7D3D-BB51-4D9D-ACDD-BC62A8766AEF}" srcOrd="0" destOrd="0" presId="urn:microsoft.com/office/officeart/2005/8/layout/orgChart1"/>
    <dgm:cxn modelId="{22D3C113-2E28-42DE-BA55-5BA656F25D81}" type="presOf" srcId="{8F603CDE-D21B-4945-8DA9-58FEDAE8C0AF}" destId="{8F1CC445-DB16-4C4F-99D3-F5E0B1F9EEB8}" srcOrd="1" destOrd="0" presId="urn:microsoft.com/office/officeart/2005/8/layout/orgChart1"/>
    <dgm:cxn modelId="{60295EE7-421C-4C4F-952E-605A22DED2CC}" srcId="{9461795B-9D3D-4319-ADFA-8E05ED8995E7}" destId="{8F603CDE-D21B-4945-8DA9-58FEDAE8C0AF}" srcOrd="3" destOrd="0" parTransId="{CEA57A0A-1F44-48EA-9408-54EBD0890653}" sibTransId="{0488E7AF-ED7B-42A3-9D73-5B9997310B08}"/>
    <dgm:cxn modelId="{6CD5F457-94C8-4721-8008-03419EFA522E}" type="presOf" srcId="{9461795B-9D3D-4319-ADFA-8E05ED8995E7}" destId="{EEA100A6-1F03-4830-873D-E9538D577472}" srcOrd="1" destOrd="0" presId="urn:microsoft.com/office/officeart/2005/8/layout/orgChart1"/>
    <dgm:cxn modelId="{97CA8754-D76B-460F-A2C9-E9CAB0206614}" type="presParOf" srcId="{D5A74C72-ADA3-417D-A08D-4EFE641DA571}" destId="{4C95E7C4-9BD9-4322-8E9E-68322D222657}" srcOrd="0" destOrd="0" presId="urn:microsoft.com/office/officeart/2005/8/layout/orgChart1"/>
    <dgm:cxn modelId="{30F4F8A6-581C-42C0-976B-89CD3FD550B7}" type="presParOf" srcId="{4C95E7C4-9BD9-4322-8E9E-68322D222657}" destId="{E284DBC6-19FC-4463-A482-C0C6F98E13DF}" srcOrd="0" destOrd="0" presId="urn:microsoft.com/office/officeart/2005/8/layout/orgChart1"/>
    <dgm:cxn modelId="{B2F30700-CE4E-4D3F-BE02-A52930967500}" type="presParOf" srcId="{E284DBC6-19FC-4463-A482-C0C6F98E13DF}" destId="{DE02EE1C-3666-407E-A6DA-E640EDDE799E}" srcOrd="0" destOrd="0" presId="urn:microsoft.com/office/officeart/2005/8/layout/orgChart1"/>
    <dgm:cxn modelId="{4DBF60C7-843F-4765-A31D-2E7BD9F4FBC3}" type="presParOf" srcId="{E284DBC6-19FC-4463-A482-C0C6F98E13DF}" destId="{EEA100A6-1F03-4830-873D-E9538D577472}" srcOrd="1" destOrd="0" presId="urn:microsoft.com/office/officeart/2005/8/layout/orgChart1"/>
    <dgm:cxn modelId="{01453758-4EA7-4964-A52F-8A31E77C7D02}" type="presParOf" srcId="{4C95E7C4-9BD9-4322-8E9E-68322D222657}" destId="{A00B676B-46D5-419F-8698-4BCAEF27F5CC}" srcOrd="1" destOrd="0" presId="urn:microsoft.com/office/officeart/2005/8/layout/orgChart1"/>
    <dgm:cxn modelId="{2DA9C4B3-50D1-4946-A598-2D4B4C690142}" type="presParOf" srcId="{A00B676B-46D5-419F-8698-4BCAEF27F5CC}" destId="{571B1B99-65DA-48B5-AEFE-8926926EEF72}" srcOrd="0" destOrd="0" presId="urn:microsoft.com/office/officeart/2005/8/layout/orgChart1"/>
    <dgm:cxn modelId="{56358E87-2537-43A6-AA01-990D6E750458}" type="presParOf" srcId="{A00B676B-46D5-419F-8698-4BCAEF27F5CC}" destId="{41A08604-2AE0-4072-B6A6-105F83E77B57}" srcOrd="1" destOrd="0" presId="urn:microsoft.com/office/officeart/2005/8/layout/orgChart1"/>
    <dgm:cxn modelId="{60CE342F-77CA-434D-80F8-4F424F014282}" type="presParOf" srcId="{41A08604-2AE0-4072-B6A6-105F83E77B57}" destId="{9BC3B059-C5AC-49B9-928A-4ADE96649AA3}" srcOrd="0" destOrd="0" presId="urn:microsoft.com/office/officeart/2005/8/layout/orgChart1"/>
    <dgm:cxn modelId="{01D177C7-2F7C-41FD-A80E-FF68E41F5F9C}" type="presParOf" srcId="{9BC3B059-C5AC-49B9-928A-4ADE96649AA3}" destId="{91792197-99E0-40A9-9040-EB1871BC31F5}" srcOrd="0" destOrd="0" presId="urn:microsoft.com/office/officeart/2005/8/layout/orgChart1"/>
    <dgm:cxn modelId="{DB9E85C3-C773-490E-B790-28E07082AB2C}" type="presParOf" srcId="{9BC3B059-C5AC-49B9-928A-4ADE96649AA3}" destId="{FD50530E-8650-4586-9A21-DB10DE65C040}" srcOrd="1" destOrd="0" presId="urn:microsoft.com/office/officeart/2005/8/layout/orgChart1"/>
    <dgm:cxn modelId="{A53F7BCE-9766-43EA-AD57-0A1B5D6C0814}" type="presParOf" srcId="{41A08604-2AE0-4072-B6A6-105F83E77B57}" destId="{4989634D-0326-4F6E-80B1-A42F0001D340}" srcOrd="1" destOrd="0" presId="urn:microsoft.com/office/officeart/2005/8/layout/orgChart1"/>
    <dgm:cxn modelId="{96912FC5-7B8C-4C28-8434-4DA116FB5EDF}" type="presParOf" srcId="{41A08604-2AE0-4072-B6A6-105F83E77B57}" destId="{0090A279-AFC5-4686-87D0-D3741B3DF746}" srcOrd="2" destOrd="0" presId="urn:microsoft.com/office/officeart/2005/8/layout/orgChart1"/>
    <dgm:cxn modelId="{BE4B43B4-2825-4EFC-AA44-5E99638BD520}" type="presParOf" srcId="{A00B676B-46D5-419F-8698-4BCAEF27F5CC}" destId="{5E6F7D3D-BB51-4D9D-ACDD-BC62A8766AEF}" srcOrd="2" destOrd="0" presId="urn:microsoft.com/office/officeart/2005/8/layout/orgChart1"/>
    <dgm:cxn modelId="{D0237675-3E47-4B6B-B872-D29B0537B0A9}" type="presParOf" srcId="{A00B676B-46D5-419F-8698-4BCAEF27F5CC}" destId="{C7005993-ECB3-4836-AC6F-57B2EFFF4DD7}" srcOrd="3" destOrd="0" presId="urn:microsoft.com/office/officeart/2005/8/layout/orgChart1"/>
    <dgm:cxn modelId="{F539C22B-19DE-4072-9344-E008378B0A91}" type="presParOf" srcId="{C7005993-ECB3-4836-AC6F-57B2EFFF4DD7}" destId="{CAB6E60F-207E-4683-9714-66A15F1C5A5E}" srcOrd="0" destOrd="0" presId="urn:microsoft.com/office/officeart/2005/8/layout/orgChart1"/>
    <dgm:cxn modelId="{81DDAB45-4BE2-41B8-B9A8-05C63999B436}" type="presParOf" srcId="{CAB6E60F-207E-4683-9714-66A15F1C5A5E}" destId="{40C7FEE1-37FE-4222-9286-0E5ECB0186C0}" srcOrd="0" destOrd="0" presId="urn:microsoft.com/office/officeart/2005/8/layout/orgChart1"/>
    <dgm:cxn modelId="{B261541E-3DBD-402F-AC31-ABB6366AC1E2}" type="presParOf" srcId="{CAB6E60F-207E-4683-9714-66A15F1C5A5E}" destId="{9FD91534-D2BB-4832-9F43-80987F935655}" srcOrd="1" destOrd="0" presId="urn:microsoft.com/office/officeart/2005/8/layout/orgChart1"/>
    <dgm:cxn modelId="{00E121A5-AB9C-4EDA-81B7-18144FA36559}" type="presParOf" srcId="{C7005993-ECB3-4836-AC6F-57B2EFFF4DD7}" destId="{BDBBB912-1B3E-4E5F-A7B0-F48ADABFD1EF}" srcOrd="1" destOrd="0" presId="urn:microsoft.com/office/officeart/2005/8/layout/orgChart1"/>
    <dgm:cxn modelId="{06163426-2A36-4FA7-9496-C1C08365408C}" type="presParOf" srcId="{C7005993-ECB3-4836-AC6F-57B2EFFF4DD7}" destId="{3AED3F22-C6F4-4C61-BDAF-44C7E57079A3}" srcOrd="2" destOrd="0" presId="urn:microsoft.com/office/officeart/2005/8/layout/orgChart1"/>
    <dgm:cxn modelId="{6868BD29-DE48-4BF0-8364-BC6782645FBB}" type="presParOf" srcId="{A00B676B-46D5-419F-8698-4BCAEF27F5CC}" destId="{0C5B0BD2-73ED-4696-B350-13D26500A279}" srcOrd="4" destOrd="0" presId="urn:microsoft.com/office/officeart/2005/8/layout/orgChart1"/>
    <dgm:cxn modelId="{DB14DB9A-039E-42E6-9090-8017D1CA3F14}" type="presParOf" srcId="{A00B676B-46D5-419F-8698-4BCAEF27F5CC}" destId="{B8AA6928-6A8A-4B7B-9442-0BECC094174E}" srcOrd="5" destOrd="0" presId="urn:microsoft.com/office/officeart/2005/8/layout/orgChart1"/>
    <dgm:cxn modelId="{79991F1F-C2B6-4B44-A089-902AAD93EAA9}" type="presParOf" srcId="{B8AA6928-6A8A-4B7B-9442-0BECC094174E}" destId="{B9076C03-3B50-4CA2-815C-39CDFC6CAC8B}" srcOrd="0" destOrd="0" presId="urn:microsoft.com/office/officeart/2005/8/layout/orgChart1"/>
    <dgm:cxn modelId="{01CC836C-F2AD-4B8E-B75B-26C367EB5751}" type="presParOf" srcId="{B9076C03-3B50-4CA2-815C-39CDFC6CAC8B}" destId="{410CC15F-A96A-424F-A2A7-5B824B9D6F84}" srcOrd="0" destOrd="0" presId="urn:microsoft.com/office/officeart/2005/8/layout/orgChart1"/>
    <dgm:cxn modelId="{75DAC2EE-7D2C-4F7C-9EEF-98999A1B88BA}" type="presParOf" srcId="{B9076C03-3B50-4CA2-815C-39CDFC6CAC8B}" destId="{DD9102BF-2D25-4F18-9882-AF0C5DEC482D}" srcOrd="1" destOrd="0" presId="urn:microsoft.com/office/officeart/2005/8/layout/orgChart1"/>
    <dgm:cxn modelId="{5052DF70-A585-465D-BE18-FD500E40EDF5}" type="presParOf" srcId="{B8AA6928-6A8A-4B7B-9442-0BECC094174E}" destId="{0F86FD17-1019-46AC-AA16-1CB138613174}" srcOrd="1" destOrd="0" presId="urn:microsoft.com/office/officeart/2005/8/layout/orgChart1"/>
    <dgm:cxn modelId="{7EAE5E45-C8C5-4C11-9BC9-6EE08714D6F2}" type="presParOf" srcId="{B8AA6928-6A8A-4B7B-9442-0BECC094174E}" destId="{7C47EA33-F85E-4610-8E4D-9A9F59BB4607}" srcOrd="2" destOrd="0" presId="urn:microsoft.com/office/officeart/2005/8/layout/orgChart1"/>
    <dgm:cxn modelId="{261D89A9-4164-49AD-8AD4-D24AF83F5648}" type="presParOf" srcId="{A00B676B-46D5-419F-8698-4BCAEF27F5CC}" destId="{555726CB-A091-4E35-A028-6E401C19EF5A}" srcOrd="6" destOrd="0" presId="urn:microsoft.com/office/officeart/2005/8/layout/orgChart1"/>
    <dgm:cxn modelId="{549191A6-3B26-4A34-82BB-89E5B8434D05}" type="presParOf" srcId="{A00B676B-46D5-419F-8698-4BCAEF27F5CC}" destId="{F0E56A92-6E31-4A46-86E8-7E358756189D}" srcOrd="7" destOrd="0" presId="urn:microsoft.com/office/officeart/2005/8/layout/orgChart1"/>
    <dgm:cxn modelId="{5B11EC6C-3D00-4288-AAF6-B8A090306777}" type="presParOf" srcId="{F0E56A92-6E31-4A46-86E8-7E358756189D}" destId="{07AE8172-D297-466B-9E13-5AC69B6DA862}" srcOrd="0" destOrd="0" presId="urn:microsoft.com/office/officeart/2005/8/layout/orgChart1"/>
    <dgm:cxn modelId="{DC64E765-69D1-4F65-86F6-8C541D66B0FC}" type="presParOf" srcId="{07AE8172-D297-466B-9E13-5AC69B6DA862}" destId="{2589C126-DA2F-4EA0-B5B4-0F489C64002A}" srcOrd="0" destOrd="0" presId="urn:microsoft.com/office/officeart/2005/8/layout/orgChart1"/>
    <dgm:cxn modelId="{A7DE1664-1C9A-4251-817C-98FADD1720BA}" type="presParOf" srcId="{07AE8172-D297-466B-9E13-5AC69B6DA862}" destId="{8F1CC445-DB16-4C4F-99D3-F5E0B1F9EEB8}" srcOrd="1" destOrd="0" presId="urn:microsoft.com/office/officeart/2005/8/layout/orgChart1"/>
    <dgm:cxn modelId="{CE104467-A15C-4C53-A5E8-92B6FE73D203}" type="presParOf" srcId="{F0E56A92-6E31-4A46-86E8-7E358756189D}" destId="{6737E01D-95F7-46DA-8DFF-454892F3FA03}" srcOrd="1" destOrd="0" presId="urn:microsoft.com/office/officeart/2005/8/layout/orgChart1"/>
    <dgm:cxn modelId="{F9677D17-3D03-4A37-9302-F92BAD48ABE1}" type="presParOf" srcId="{F0E56A92-6E31-4A46-86E8-7E358756189D}" destId="{724C3A21-D1C9-421F-9966-BA6691DB04B0}" srcOrd="2" destOrd="0" presId="urn:microsoft.com/office/officeart/2005/8/layout/orgChart1"/>
    <dgm:cxn modelId="{0626314D-152C-4260-848E-04671BD1B0D5}" type="presParOf" srcId="{4C95E7C4-9BD9-4322-8E9E-68322D222657}" destId="{B26A78BB-A5D7-4C2C-996B-E6D9DD5FA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4562E-6CB5-422E-90EF-9DC04F3D0CC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61795B-9D3D-4319-ADFA-8E05ED8995E7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উন্মেষ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মানব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সভ্যতার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শুরু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1494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সালের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পূর্ব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পর্যন্ত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সময়কে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এ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পর্বে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অন্তভুর্ক্ত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6D8733-99D5-496F-A1EF-9E7E43909B2D}" type="parTrans" cxnId="{FA4BDF13-5F78-4768-B9BB-8BF36825A1D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57DB22-2801-4AAA-89DA-63A5DFEA3127}" type="sibTrans" cxnId="{FA4BDF13-5F78-4768-B9BB-8BF36825A1D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A1782E-DC44-4A4A-800A-07B63CF8DFFD}">
      <dgm:prSet phldrT="[Text]" custT="1"/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প্রস্তর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যুগ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557B5F-7B2B-4D34-9136-50E9E0167E14}" type="parTrans" cxnId="{13153EED-7A28-47C8-842B-0D56C2424A7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8FCED4-DD57-4D4B-A3F0-DE8D24030D66}" type="sibTrans" cxnId="{13153EED-7A28-47C8-842B-0D56C2424A7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D2C895-CCFF-46DA-9C7F-6F1D96D36EDB}">
      <dgm:prSet phldrT="[Text]" custT="1"/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প্রাচীন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যুগ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8E36F1-6ECF-49CF-B590-F9957C8BB874}" type="parTrans" cxnId="{B2301367-2212-411D-8D87-55266669FFF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8C859A-23CF-4419-B166-A6263CFEF548}" type="sibTrans" cxnId="{B2301367-2212-411D-8D87-55266669FFF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5238CC-C970-41A5-BC01-76278AF8F834}">
      <dgm:prSet phldrT="[Text]" custT="1"/>
      <dgm:spPr/>
      <dgm:t>
        <a:bodyPr/>
        <a:lstStyle/>
        <a:p>
          <a:pPr algn="ctr"/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বিনিময়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যুগ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BF771B-E22C-49AA-AAC1-99DFAA689979}" type="parTrans" cxnId="{DF80DAB3-E843-40B9-BA9B-11213A7A0CB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CBC9A7-DA17-477C-BA8B-F053D4D896D3}" type="sibTrans" cxnId="{DF80DAB3-E843-40B9-BA9B-11213A7A0CB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603CDE-D21B-4945-8DA9-58FEDAE8C0AF}">
      <dgm:prSet phldrT="[Text]" custT="1"/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মুদ্রা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যুগ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A57A0A-1F44-48EA-9408-54EBD0890653}" type="parTrans" cxnId="{60295EE7-421C-4C4F-952E-605A22DED2C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88E7AF-ED7B-42A3-9D73-5B9997310B08}" type="sibTrans" cxnId="{60295EE7-421C-4C4F-952E-605A22DED2C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A74C72-ADA3-417D-A08D-4EFE641DA571}" type="pres">
      <dgm:prSet presAssocID="{FF54562E-6CB5-422E-90EF-9DC04F3D0C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95E7C4-9BD9-4322-8E9E-68322D222657}" type="pres">
      <dgm:prSet presAssocID="{9461795B-9D3D-4319-ADFA-8E05ED8995E7}" presName="hierRoot1" presStyleCnt="0">
        <dgm:presLayoutVars>
          <dgm:hierBranch val="init"/>
        </dgm:presLayoutVars>
      </dgm:prSet>
      <dgm:spPr/>
    </dgm:pt>
    <dgm:pt modelId="{E284DBC6-19FC-4463-A482-C0C6F98E13DF}" type="pres">
      <dgm:prSet presAssocID="{9461795B-9D3D-4319-ADFA-8E05ED8995E7}" presName="rootComposite1" presStyleCnt="0"/>
      <dgm:spPr/>
    </dgm:pt>
    <dgm:pt modelId="{DE02EE1C-3666-407E-A6DA-E640EDDE799E}" type="pres">
      <dgm:prSet presAssocID="{9461795B-9D3D-4319-ADFA-8E05ED8995E7}" presName="rootText1" presStyleLbl="node0" presStyleIdx="0" presStyleCnt="1" custScaleX="341391" custScaleY="1978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A100A6-1F03-4830-873D-E9538D577472}" type="pres">
      <dgm:prSet presAssocID="{9461795B-9D3D-4319-ADFA-8E05ED8995E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00B676B-46D5-419F-8698-4BCAEF27F5CC}" type="pres">
      <dgm:prSet presAssocID="{9461795B-9D3D-4319-ADFA-8E05ED8995E7}" presName="hierChild2" presStyleCnt="0"/>
      <dgm:spPr/>
    </dgm:pt>
    <dgm:pt modelId="{571B1B99-65DA-48B5-AEFE-8926926EEF72}" type="pres">
      <dgm:prSet presAssocID="{58557B5F-7B2B-4D34-9136-50E9E0167E14}" presName="Name37" presStyleLbl="parChTrans1D2" presStyleIdx="0" presStyleCnt="4"/>
      <dgm:spPr/>
      <dgm:t>
        <a:bodyPr/>
        <a:lstStyle/>
        <a:p>
          <a:endParaRPr lang="en-US"/>
        </a:p>
      </dgm:t>
    </dgm:pt>
    <dgm:pt modelId="{41A08604-2AE0-4072-B6A6-105F83E77B57}" type="pres">
      <dgm:prSet presAssocID="{53A1782E-DC44-4A4A-800A-07B63CF8DFFD}" presName="hierRoot2" presStyleCnt="0">
        <dgm:presLayoutVars>
          <dgm:hierBranch val="init"/>
        </dgm:presLayoutVars>
      </dgm:prSet>
      <dgm:spPr/>
    </dgm:pt>
    <dgm:pt modelId="{9BC3B059-C5AC-49B9-928A-4ADE96649AA3}" type="pres">
      <dgm:prSet presAssocID="{53A1782E-DC44-4A4A-800A-07B63CF8DFFD}" presName="rootComposite" presStyleCnt="0"/>
      <dgm:spPr/>
    </dgm:pt>
    <dgm:pt modelId="{91792197-99E0-40A9-9040-EB1871BC31F5}" type="pres">
      <dgm:prSet presAssocID="{53A1782E-DC44-4A4A-800A-07B63CF8DFFD}" presName="rootText" presStyleLbl="node2" presStyleIdx="0" presStyleCnt="4" custScaleY="206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50530E-8650-4586-9A21-DB10DE65C040}" type="pres">
      <dgm:prSet presAssocID="{53A1782E-DC44-4A4A-800A-07B63CF8DFFD}" presName="rootConnector" presStyleLbl="node2" presStyleIdx="0" presStyleCnt="4"/>
      <dgm:spPr/>
      <dgm:t>
        <a:bodyPr/>
        <a:lstStyle/>
        <a:p>
          <a:endParaRPr lang="en-US"/>
        </a:p>
      </dgm:t>
    </dgm:pt>
    <dgm:pt modelId="{4989634D-0326-4F6E-80B1-A42F0001D340}" type="pres">
      <dgm:prSet presAssocID="{53A1782E-DC44-4A4A-800A-07B63CF8DFFD}" presName="hierChild4" presStyleCnt="0"/>
      <dgm:spPr/>
    </dgm:pt>
    <dgm:pt modelId="{0090A279-AFC5-4686-87D0-D3741B3DF746}" type="pres">
      <dgm:prSet presAssocID="{53A1782E-DC44-4A4A-800A-07B63CF8DFFD}" presName="hierChild5" presStyleCnt="0"/>
      <dgm:spPr/>
    </dgm:pt>
    <dgm:pt modelId="{5E6F7D3D-BB51-4D9D-ACDD-BC62A8766AEF}" type="pres">
      <dgm:prSet presAssocID="{708E36F1-6ECF-49CF-B590-F9957C8BB87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C7005993-ECB3-4836-AC6F-57B2EFFF4DD7}" type="pres">
      <dgm:prSet presAssocID="{79D2C895-CCFF-46DA-9C7F-6F1D96D36EDB}" presName="hierRoot2" presStyleCnt="0">
        <dgm:presLayoutVars>
          <dgm:hierBranch val="init"/>
        </dgm:presLayoutVars>
      </dgm:prSet>
      <dgm:spPr/>
    </dgm:pt>
    <dgm:pt modelId="{CAB6E60F-207E-4683-9714-66A15F1C5A5E}" type="pres">
      <dgm:prSet presAssocID="{79D2C895-CCFF-46DA-9C7F-6F1D96D36EDB}" presName="rootComposite" presStyleCnt="0"/>
      <dgm:spPr/>
    </dgm:pt>
    <dgm:pt modelId="{40C7FEE1-37FE-4222-9286-0E5ECB0186C0}" type="pres">
      <dgm:prSet presAssocID="{79D2C895-CCFF-46DA-9C7F-6F1D96D36EDB}" presName="rootText" presStyleLbl="node2" presStyleIdx="1" presStyleCnt="4" custScaleY="206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D91534-D2BB-4832-9F43-80987F935655}" type="pres">
      <dgm:prSet presAssocID="{79D2C895-CCFF-46DA-9C7F-6F1D96D36EDB}" presName="rootConnector" presStyleLbl="node2" presStyleIdx="1" presStyleCnt="4"/>
      <dgm:spPr/>
      <dgm:t>
        <a:bodyPr/>
        <a:lstStyle/>
        <a:p>
          <a:endParaRPr lang="en-US"/>
        </a:p>
      </dgm:t>
    </dgm:pt>
    <dgm:pt modelId="{BDBBB912-1B3E-4E5F-A7B0-F48ADABFD1EF}" type="pres">
      <dgm:prSet presAssocID="{79D2C895-CCFF-46DA-9C7F-6F1D96D36EDB}" presName="hierChild4" presStyleCnt="0"/>
      <dgm:spPr/>
    </dgm:pt>
    <dgm:pt modelId="{3AED3F22-C6F4-4C61-BDAF-44C7E57079A3}" type="pres">
      <dgm:prSet presAssocID="{79D2C895-CCFF-46DA-9C7F-6F1D96D36EDB}" presName="hierChild5" presStyleCnt="0"/>
      <dgm:spPr/>
    </dgm:pt>
    <dgm:pt modelId="{0C5B0BD2-73ED-4696-B350-13D26500A279}" type="pres">
      <dgm:prSet presAssocID="{93BF771B-E22C-49AA-AAC1-99DFAA689979}" presName="Name37" presStyleLbl="parChTrans1D2" presStyleIdx="2" presStyleCnt="4"/>
      <dgm:spPr/>
      <dgm:t>
        <a:bodyPr/>
        <a:lstStyle/>
        <a:p>
          <a:endParaRPr lang="en-US"/>
        </a:p>
      </dgm:t>
    </dgm:pt>
    <dgm:pt modelId="{B8AA6928-6A8A-4B7B-9442-0BECC094174E}" type="pres">
      <dgm:prSet presAssocID="{A55238CC-C970-41A5-BC01-76278AF8F834}" presName="hierRoot2" presStyleCnt="0">
        <dgm:presLayoutVars>
          <dgm:hierBranch val="init"/>
        </dgm:presLayoutVars>
      </dgm:prSet>
      <dgm:spPr/>
    </dgm:pt>
    <dgm:pt modelId="{B9076C03-3B50-4CA2-815C-39CDFC6CAC8B}" type="pres">
      <dgm:prSet presAssocID="{A55238CC-C970-41A5-BC01-76278AF8F834}" presName="rootComposite" presStyleCnt="0"/>
      <dgm:spPr/>
    </dgm:pt>
    <dgm:pt modelId="{410CC15F-A96A-424F-A2A7-5B824B9D6F84}" type="pres">
      <dgm:prSet presAssocID="{A55238CC-C970-41A5-BC01-76278AF8F834}" presName="rootText" presStyleLbl="node2" presStyleIdx="2" presStyleCnt="4" custScaleY="2062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9102BF-2D25-4F18-9882-AF0C5DEC482D}" type="pres">
      <dgm:prSet presAssocID="{A55238CC-C970-41A5-BC01-76278AF8F834}" presName="rootConnector" presStyleLbl="node2" presStyleIdx="2" presStyleCnt="4"/>
      <dgm:spPr/>
      <dgm:t>
        <a:bodyPr/>
        <a:lstStyle/>
        <a:p>
          <a:endParaRPr lang="en-US"/>
        </a:p>
      </dgm:t>
    </dgm:pt>
    <dgm:pt modelId="{0F86FD17-1019-46AC-AA16-1CB138613174}" type="pres">
      <dgm:prSet presAssocID="{A55238CC-C970-41A5-BC01-76278AF8F834}" presName="hierChild4" presStyleCnt="0"/>
      <dgm:spPr/>
    </dgm:pt>
    <dgm:pt modelId="{7C47EA33-F85E-4610-8E4D-9A9F59BB4607}" type="pres">
      <dgm:prSet presAssocID="{A55238CC-C970-41A5-BC01-76278AF8F834}" presName="hierChild5" presStyleCnt="0"/>
      <dgm:spPr/>
    </dgm:pt>
    <dgm:pt modelId="{555726CB-A091-4E35-A028-6E401C19EF5A}" type="pres">
      <dgm:prSet presAssocID="{CEA57A0A-1F44-48EA-9408-54EBD0890653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0E56A92-6E31-4A46-86E8-7E358756189D}" type="pres">
      <dgm:prSet presAssocID="{8F603CDE-D21B-4945-8DA9-58FEDAE8C0AF}" presName="hierRoot2" presStyleCnt="0">
        <dgm:presLayoutVars>
          <dgm:hierBranch val="init"/>
        </dgm:presLayoutVars>
      </dgm:prSet>
      <dgm:spPr/>
    </dgm:pt>
    <dgm:pt modelId="{07AE8172-D297-466B-9E13-5AC69B6DA862}" type="pres">
      <dgm:prSet presAssocID="{8F603CDE-D21B-4945-8DA9-58FEDAE8C0AF}" presName="rootComposite" presStyleCnt="0"/>
      <dgm:spPr/>
    </dgm:pt>
    <dgm:pt modelId="{2589C126-DA2F-4EA0-B5B4-0F489C64002A}" type="pres">
      <dgm:prSet presAssocID="{8F603CDE-D21B-4945-8DA9-58FEDAE8C0AF}" presName="rootText" presStyleLbl="node2" presStyleIdx="3" presStyleCnt="4" custScaleX="92381" custScaleY="206200" custLinFactNeighborX="6543" custLinFactNeighborY="3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1CC445-DB16-4C4F-99D3-F5E0B1F9EEB8}" type="pres">
      <dgm:prSet presAssocID="{8F603CDE-D21B-4945-8DA9-58FEDAE8C0AF}" presName="rootConnector" presStyleLbl="node2" presStyleIdx="3" presStyleCnt="4"/>
      <dgm:spPr/>
      <dgm:t>
        <a:bodyPr/>
        <a:lstStyle/>
        <a:p>
          <a:endParaRPr lang="en-US"/>
        </a:p>
      </dgm:t>
    </dgm:pt>
    <dgm:pt modelId="{6737E01D-95F7-46DA-8DFF-454892F3FA03}" type="pres">
      <dgm:prSet presAssocID="{8F603CDE-D21B-4945-8DA9-58FEDAE8C0AF}" presName="hierChild4" presStyleCnt="0"/>
      <dgm:spPr/>
    </dgm:pt>
    <dgm:pt modelId="{724C3A21-D1C9-421F-9966-BA6691DB04B0}" type="pres">
      <dgm:prSet presAssocID="{8F603CDE-D21B-4945-8DA9-58FEDAE8C0AF}" presName="hierChild5" presStyleCnt="0"/>
      <dgm:spPr/>
    </dgm:pt>
    <dgm:pt modelId="{B26A78BB-A5D7-4C2C-996B-E6D9DD5FAC0F}" type="pres">
      <dgm:prSet presAssocID="{9461795B-9D3D-4319-ADFA-8E05ED8995E7}" presName="hierChild3" presStyleCnt="0"/>
      <dgm:spPr/>
    </dgm:pt>
  </dgm:ptLst>
  <dgm:cxnLst>
    <dgm:cxn modelId="{AAC9A6DE-7F34-4BB5-8AF6-E2FB5145812C}" type="presOf" srcId="{8F603CDE-D21B-4945-8DA9-58FEDAE8C0AF}" destId="{2589C126-DA2F-4EA0-B5B4-0F489C64002A}" srcOrd="0" destOrd="0" presId="urn:microsoft.com/office/officeart/2005/8/layout/orgChart1"/>
    <dgm:cxn modelId="{4C160664-B729-45A1-91B8-BF44E05D9C30}" type="presOf" srcId="{79D2C895-CCFF-46DA-9C7F-6F1D96D36EDB}" destId="{40C7FEE1-37FE-4222-9286-0E5ECB0186C0}" srcOrd="0" destOrd="0" presId="urn:microsoft.com/office/officeart/2005/8/layout/orgChart1"/>
    <dgm:cxn modelId="{3360AFF1-3FF6-4016-8A5F-4112E7CEF761}" type="presOf" srcId="{9461795B-9D3D-4319-ADFA-8E05ED8995E7}" destId="{EEA100A6-1F03-4830-873D-E9538D577472}" srcOrd="1" destOrd="0" presId="urn:microsoft.com/office/officeart/2005/8/layout/orgChart1"/>
    <dgm:cxn modelId="{30EC2F21-9ED5-4FC1-8B38-D98F34D8F4FA}" type="presOf" srcId="{FF54562E-6CB5-422E-90EF-9DC04F3D0CC6}" destId="{D5A74C72-ADA3-417D-A08D-4EFE641DA571}" srcOrd="0" destOrd="0" presId="urn:microsoft.com/office/officeart/2005/8/layout/orgChart1"/>
    <dgm:cxn modelId="{DF80DAB3-E843-40B9-BA9B-11213A7A0CB8}" srcId="{9461795B-9D3D-4319-ADFA-8E05ED8995E7}" destId="{A55238CC-C970-41A5-BC01-76278AF8F834}" srcOrd="2" destOrd="0" parTransId="{93BF771B-E22C-49AA-AAC1-99DFAA689979}" sibTransId="{A4CBC9A7-DA17-477C-BA8B-F053D4D896D3}"/>
    <dgm:cxn modelId="{3B74B32D-6152-40CF-950D-523CB347FA94}" type="presOf" srcId="{79D2C895-CCFF-46DA-9C7F-6F1D96D36EDB}" destId="{9FD91534-D2BB-4832-9F43-80987F935655}" srcOrd="1" destOrd="0" presId="urn:microsoft.com/office/officeart/2005/8/layout/orgChart1"/>
    <dgm:cxn modelId="{FE7D42AB-40CA-4174-B35B-090D758FCC49}" type="presOf" srcId="{A55238CC-C970-41A5-BC01-76278AF8F834}" destId="{DD9102BF-2D25-4F18-9882-AF0C5DEC482D}" srcOrd="1" destOrd="0" presId="urn:microsoft.com/office/officeart/2005/8/layout/orgChart1"/>
    <dgm:cxn modelId="{724EC3BB-8ADB-450B-B7B9-1F21E2FEDD29}" type="presOf" srcId="{A55238CC-C970-41A5-BC01-76278AF8F834}" destId="{410CC15F-A96A-424F-A2A7-5B824B9D6F84}" srcOrd="0" destOrd="0" presId="urn:microsoft.com/office/officeart/2005/8/layout/orgChart1"/>
    <dgm:cxn modelId="{13153EED-7A28-47C8-842B-0D56C2424A73}" srcId="{9461795B-9D3D-4319-ADFA-8E05ED8995E7}" destId="{53A1782E-DC44-4A4A-800A-07B63CF8DFFD}" srcOrd="0" destOrd="0" parTransId="{58557B5F-7B2B-4D34-9136-50E9E0167E14}" sibTransId="{458FCED4-DD57-4D4B-A3F0-DE8D24030D66}"/>
    <dgm:cxn modelId="{60295EE7-421C-4C4F-952E-605A22DED2CC}" srcId="{9461795B-9D3D-4319-ADFA-8E05ED8995E7}" destId="{8F603CDE-D21B-4945-8DA9-58FEDAE8C0AF}" srcOrd="3" destOrd="0" parTransId="{CEA57A0A-1F44-48EA-9408-54EBD0890653}" sibTransId="{0488E7AF-ED7B-42A3-9D73-5B9997310B08}"/>
    <dgm:cxn modelId="{B2301367-2212-411D-8D87-55266669FFF2}" srcId="{9461795B-9D3D-4319-ADFA-8E05ED8995E7}" destId="{79D2C895-CCFF-46DA-9C7F-6F1D96D36EDB}" srcOrd="1" destOrd="0" parTransId="{708E36F1-6ECF-49CF-B590-F9957C8BB874}" sibTransId="{E68C859A-23CF-4419-B166-A6263CFEF548}"/>
    <dgm:cxn modelId="{59DB93B9-AE6B-4240-9346-024CE0BB4791}" type="presOf" srcId="{58557B5F-7B2B-4D34-9136-50E9E0167E14}" destId="{571B1B99-65DA-48B5-AEFE-8926926EEF72}" srcOrd="0" destOrd="0" presId="urn:microsoft.com/office/officeart/2005/8/layout/orgChart1"/>
    <dgm:cxn modelId="{EFA72664-E96A-474B-9961-50BE14BE553F}" type="presOf" srcId="{93BF771B-E22C-49AA-AAC1-99DFAA689979}" destId="{0C5B0BD2-73ED-4696-B350-13D26500A279}" srcOrd="0" destOrd="0" presId="urn:microsoft.com/office/officeart/2005/8/layout/orgChart1"/>
    <dgm:cxn modelId="{FA4BDF13-5F78-4768-B9BB-8BF36825A1DA}" srcId="{FF54562E-6CB5-422E-90EF-9DC04F3D0CC6}" destId="{9461795B-9D3D-4319-ADFA-8E05ED8995E7}" srcOrd="0" destOrd="0" parTransId="{3A6D8733-99D5-496F-A1EF-9E7E43909B2D}" sibTransId="{9A57DB22-2801-4AAA-89DA-63A5DFEA3127}"/>
    <dgm:cxn modelId="{73AB64D7-EC9D-4081-8DF2-23858E4E164D}" type="presOf" srcId="{708E36F1-6ECF-49CF-B590-F9957C8BB874}" destId="{5E6F7D3D-BB51-4D9D-ACDD-BC62A8766AEF}" srcOrd="0" destOrd="0" presId="urn:microsoft.com/office/officeart/2005/8/layout/orgChart1"/>
    <dgm:cxn modelId="{2F841816-32B1-4AF6-BE58-630AA7659DD8}" type="presOf" srcId="{8F603CDE-D21B-4945-8DA9-58FEDAE8C0AF}" destId="{8F1CC445-DB16-4C4F-99D3-F5E0B1F9EEB8}" srcOrd="1" destOrd="0" presId="urn:microsoft.com/office/officeart/2005/8/layout/orgChart1"/>
    <dgm:cxn modelId="{68CF448A-39FA-4949-817E-6E599EC59D37}" type="presOf" srcId="{9461795B-9D3D-4319-ADFA-8E05ED8995E7}" destId="{DE02EE1C-3666-407E-A6DA-E640EDDE799E}" srcOrd="0" destOrd="0" presId="urn:microsoft.com/office/officeart/2005/8/layout/orgChart1"/>
    <dgm:cxn modelId="{F4E34EC2-864E-432C-A89B-112CA7826DFD}" type="presOf" srcId="{CEA57A0A-1F44-48EA-9408-54EBD0890653}" destId="{555726CB-A091-4E35-A028-6E401C19EF5A}" srcOrd="0" destOrd="0" presId="urn:microsoft.com/office/officeart/2005/8/layout/orgChart1"/>
    <dgm:cxn modelId="{549EF0A4-D3C1-4524-8A35-58D7F35E639F}" type="presOf" srcId="{53A1782E-DC44-4A4A-800A-07B63CF8DFFD}" destId="{91792197-99E0-40A9-9040-EB1871BC31F5}" srcOrd="0" destOrd="0" presId="urn:microsoft.com/office/officeart/2005/8/layout/orgChart1"/>
    <dgm:cxn modelId="{B2A7F16E-79A3-4F98-9700-A28452A28B9B}" type="presOf" srcId="{53A1782E-DC44-4A4A-800A-07B63CF8DFFD}" destId="{FD50530E-8650-4586-9A21-DB10DE65C040}" srcOrd="1" destOrd="0" presId="urn:microsoft.com/office/officeart/2005/8/layout/orgChart1"/>
    <dgm:cxn modelId="{178DFE74-DF06-4676-B099-080B75F2BEA8}" type="presParOf" srcId="{D5A74C72-ADA3-417D-A08D-4EFE641DA571}" destId="{4C95E7C4-9BD9-4322-8E9E-68322D222657}" srcOrd="0" destOrd="0" presId="urn:microsoft.com/office/officeart/2005/8/layout/orgChart1"/>
    <dgm:cxn modelId="{EDDC215F-E14E-477B-9475-1240667DE409}" type="presParOf" srcId="{4C95E7C4-9BD9-4322-8E9E-68322D222657}" destId="{E284DBC6-19FC-4463-A482-C0C6F98E13DF}" srcOrd="0" destOrd="0" presId="urn:microsoft.com/office/officeart/2005/8/layout/orgChart1"/>
    <dgm:cxn modelId="{648A6ECF-1270-48A1-9AFE-97F3E6B5CB05}" type="presParOf" srcId="{E284DBC6-19FC-4463-A482-C0C6F98E13DF}" destId="{DE02EE1C-3666-407E-A6DA-E640EDDE799E}" srcOrd="0" destOrd="0" presId="urn:microsoft.com/office/officeart/2005/8/layout/orgChart1"/>
    <dgm:cxn modelId="{32F0B10C-0889-4797-A2E3-CC07179DC302}" type="presParOf" srcId="{E284DBC6-19FC-4463-A482-C0C6F98E13DF}" destId="{EEA100A6-1F03-4830-873D-E9538D577472}" srcOrd="1" destOrd="0" presId="urn:microsoft.com/office/officeart/2005/8/layout/orgChart1"/>
    <dgm:cxn modelId="{B25296C9-BA7C-4428-918F-A4BF7C3DEB75}" type="presParOf" srcId="{4C95E7C4-9BD9-4322-8E9E-68322D222657}" destId="{A00B676B-46D5-419F-8698-4BCAEF27F5CC}" srcOrd="1" destOrd="0" presId="urn:microsoft.com/office/officeart/2005/8/layout/orgChart1"/>
    <dgm:cxn modelId="{43784F42-388E-4AC9-AB9C-58BE05578F55}" type="presParOf" srcId="{A00B676B-46D5-419F-8698-4BCAEF27F5CC}" destId="{571B1B99-65DA-48B5-AEFE-8926926EEF72}" srcOrd="0" destOrd="0" presId="urn:microsoft.com/office/officeart/2005/8/layout/orgChart1"/>
    <dgm:cxn modelId="{41611C48-F7D4-4EB9-8A44-B907EB8A750A}" type="presParOf" srcId="{A00B676B-46D5-419F-8698-4BCAEF27F5CC}" destId="{41A08604-2AE0-4072-B6A6-105F83E77B57}" srcOrd="1" destOrd="0" presId="urn:microsoft.com/office/officeart/2005/8/layout/orgChart1"/>
    <dgm:cxn modelId="{50556A4D-7F43-424F-B16D-68F49C2EAF47}" type="presParOf" srcId="{41A08604-2AE0-4072-B6A6-105F83E77B57}" destId="{9BC3B059-C5AC-49B9-928A-4ADE96649AA3}" srcOrd="0" destOrd="0" presId="urn:microsoft.com/office/officeart/2005/8/layout/orgChart1"/>
    <dgm:cxn modelId="{5E4293CB-72E8-4B77-A97A-3AC5CFE33719}" type="presParOf" srcId="{9BC3B059-C5AC-49B9-928A-4ADE96649AA3}" destId="{91792197-99E0-40A9-9040-EB1871BC31F5}" srcOrd="0" destOrd="0" presId="urn:microsoft.com/office/officeart/2005/8/layout/orgChart1"/>
    <dgm:cxn modelId="{6A839C3A-4DA7-4C3A-A7C8-D604F76065A6}" type="presParOf" srcId="{9BC3B059-C5AC-49B9-928A-4ADE96649AA3}" destId="{FD50530E-8650-4586-9A21-DB10DE65C040}" srcOrd="1" destOrd="0" presId="urn:microsoft.com/office/officeart/2005/8/layout/orgChart1"/>
    <dgm:cxn modelId="{F511DB5D-5EDD-4171-BDBF-5914FFF9DA0C}" type="presParOf" srcId="{41A08604-2AE0-4072-B6A6-105F83E77B57}" destId="{4989634D-0326-4F6E-80B1-A42F0001D340}" srcOrd="1" destOrd="0" presId="urn:microsoft.com/office/officeart/2005/8/layout/orgChart1"/>
    <dgm:cxn modelId="{32E38C77-5E59-4527-856A-5A4E46B33330}" type="presParOf" srcId="{41A08604-2AE0-4072-B6A6-105F83E77B57}" destId="{0090A279-AFC5-4686-87D0-D3741B3DF746}" srcOrd="2" destOrd="0" presId="urn:microsoft.com/office/officeart/2005/8/layout/orgChart1"/>
    <dgm:cxn modelId="{B2D9DAA7-E9E5-4560-962E-CC12DB31855A}" type="presParOf" srcId="{A00B676B-46D5-419F-8698-4BCAEF27F5CC}" destId="{5E6F7D3D-BB51-4D9D-ACDD-BC62A8766AEF}" srcOrd="2" destOrd="0" presId="urn:microsoft.com/office/officeart/2005/8/layout/orgChart1"/>
    <dgm:cxn modelId="{B6C2B4C9-48F6-4BEB-8EC9-9506680E50AC}" type="presParOf" srcId="{A00B676B-46D5-419F-8698-4BCAEF27F5CC}" destId="{C7005993-ECB3-4836-AC6F-57B2EFFF4DD7}" srcOrd="3" destOrd="0" presId="urn:microsoft.com/office/officeart/2005/8/layout/orgChart1"/>
    <dgm:cxn modelId="{CD35AC8A-7551-4C48-9349-42AE2EF4854B}" type="presParOf" srcId="{C7005993-ECB3-4836-AC6F-57B2EFFF4DD7}" destId="{CAB6E60F-207E-4683-9714-66A15F1C5A5E}" srcOrd="0" destOrd="0" presId="urn:microsoft.com/office/officeart/2005/8/layout/orgChart1"/>
    <dgm:cxn modelId="{63BED82F-9F80-4973-AEDC-41A897D83B22}" type="presParOf" srcId="{CAB6E60F-207E-4683-9714-66A15F1C5A5E}" destId="{40C7FEE1-37FE-4222-9286-0E5ECB0186C0}" srcOrd="0" destOrd="0" presId="urn:microsoft.com/office/officeart/2005/8/layout/orgChart1"/>
    <dgm:cxn modelId="{DCD70A82-D5B0-4A04-A4C7-4DAB22F49E27}" type="presParOf" srcId="{CAB6E60F-207E-4683-9714-66A15F1C5A5E}" destId="{9FD91534-D2BB-4832-9F43-80987F935655}" srcOrd="1" destOrd="0" presId="urn:microsoft.com/office/officeart/2005/8/layout/orgChart1"/>
    <dgm:cxn modelId="{94A39219-2D50-4712-912B-75C62624CD4F}" type="presParOf" srcId="{C7005993-ECB3-4836-AC6F-57B2EFFF4DD7}" destId="{BDBBB912-1B3E-4E5F-A7B0-F48ADABFD1EF}" srcOrd="1" destOrd="0" presId="urn:microsoft.com/office/officeart/2005/8/layout/orgChart1"/>
    <dgm:cxn modelId="{BCF5E332-ABBB-4BF9-9F96-C15C3B7EE9E2}" type="presParOf" srcId="{C7005993-ECB3-4836-AC6F-57B2EFFF4DD7}" destId="{3AED3F22-C6F4-4C61-BDAF-44C7E57079A3}" srcOrd="2" destOrd="0" presId="urn:microsoft.com/office/officeart/2005/8/layout/orgChart1"/>
    <dgm:cxn modelId="{8146BDD0-220A-47F3-8949-DD482BFF39E5}" type="presParOf" srcId="{A00B676B-46D5-419F-8698-4BCAEF27F5CC}" destId="{0C5B0BD2-73ED-4696-B350-13D26500A279}" srcOrd="4" destOrd="0" presId="urn:microsoft.com/office/officeart/2005/8/layout/orgChart1"/>
    <dgm:cxn modelId="{3F59D588-2DB2-4C2C-8834-AC56B83A739D}" type="presParOf" srcId="{A00B676B-46D5-419F-8698-4BCAEF27F5CC}" destId="{B8AA6928-6A8A-4B7B-9442-0BECC094174E}" srcOrd="5" destOrd="0" presId="urn:microsoft.com/office/officeart/2005/8/layout/orgChart1"/>
    <dgm:cxn modelId="{5D51EC0F-65FE-424C-BA8C-7521B5FACC99}" type="presParOf" srcId="{B8AA6928-6A8A-4B7B-9442-0BECC094174E}" destId="{B9076C03-3B50-4CA2-815C-39CDFC6CAC8B}" srcOrd="0" destOrd="0" presId="urn:microsoft.com/office/officeart/2005/8/layout/orgChart1"/>
    <dgm:cxn modelId="{E84D5C9E-FF35-428B-AAAA-7D8BDE2E77E1}" type="presParOf" srcId="{B9076C03-3B50-4CA2-815C-39CDFC6CAC8B}" destId="{410CC15F-A96A-424F-A2A7-5B824B9D6F84}" srcOrd="0" destOrd="0" presId="urn:microsoft.com/office/officeart/2005/8/layout/orgChart1"/>
    <dgm:cxn modelId="{DCBA8BA1-3FB2-462B-AB06-C1063E6297C8}" type="presParOf" srcId="{B9076C03-3B50-4CA2-815C-39CDFC6CAC8B}" destId="{DD9102BF-2D25-4F18-9882-AF0C5DEC482D}" srcOrd="1" destOrd="0" presId="urn:microsoft.com/office/officeart/2005/8/layout/orgChart1"/>
    <dgm:cxn modelId="{7C801B74-AE4F-4ADB-AE9D-1964388B49B4}" type="presParOf" srcId="{B8AA6928-6A8A-4B7B-9442-0BECC094174E}" destId="{0F86FD17-1019-46AC-AA16-1CB138613174}" srcOrd="1" destOrd="0" presId="urn:microsoft.com/office/officeart/2005/8/layout/orgChart1"/>
    <dgm:cxn modelId="{8E3FF4D2-5F16-473F-BDB4-E7B0BDB61178}" type="presParOf" srcId="{B8AA6928-6A8A-4B7B-9442-0BECC094174E}" destId="{7C47EA33-F85E-4610-8E4D-9A9F59BB4607}" srcOrd="2" destOrd="0" presId="urn:microsoft.com/office/officeart/2005/8/layout/orgChart1"/>
    <dgm:cxn modelId="{704BF9E3-B4EB-4E8A-B1F9-A4DF9DF7B114}" type="presParOf" srcId="{A00B676B-46D5-419F-8698-4BCAEF27F5CC}" destId="{555726CB-A091-4E35-A028-6E401C19EF5A}" srcOrd="6" destOrd="0" presId="urn:microsoft.com/office/officeart/2005/8/layout/orgChart1"/>
    <dgm:cxn modelId="{10927D56-11C1-4FA3-A414-B8A9F198F945}" type="presParOf" srcId="{A00B676B-46D5-419F-8698-4BCAEF27F5CC}" destId="{F0E56A92-6E31-4A46-86E8-7E358756189D}" srcOrd="7" destOrd="0" presId="urn:microsoft.com/office/officeart/2005/8/layout/orgChart1"/>
    <dgm:cxn modelId="{8D8F356C-DC71-44F2-B75D-04A1B2ACE1D1}" type="presParOf" srcId="{F0E56A92-6E31-4A46-86E8-7E358756189D}" destId="{07AE8172-D297-466B-9E13-5AC69B6DA862}" srcOrd="0" destOrd="0" presId="urn:microsoft.com/office/officeart/2005/8/layout/orgChart1"/>
    <dgm:cxn modelId="{86118E16-18F2-44A1-8649-64FA0E39C69A}" type="presParOf" srcId="{07AE8172-D297-466B-9E13-5AC69B6DA862}" destId="{2589C126-DA2F-4EA0-B5B4-0F489C64002A}" srcOrd="0" destOrd="0" presId="urn:microsoft.com/office/officeart/2005/8/layout/orgChart1"/>
    <dgm:cxn modelId="{424B5DEA-C8CF-4C5E-9E30-F52DD155A92F}" type="presParOf" srcId="{07AE8172-D297-466B-9E13-5AC69B6DA862}" destId="{8F1CC445-DB16-4C4F-99D3-F5E0B1F9EEB8}" srcOrd="1" destOrd="0" presId="urn:microsoft.com/office/officeart/2005/8/layout/orgChart1"/>
    <dgm:cxn modelId="{173A0CCA-13AE-4C6E-94F8-9A35AD3A1DEC}" type="presParOf" srcId="{F0E56A92-6E31-4A46-86E8-7E358756189D}" destId="{6737E01D-95F7-46DA-8DFF-454892F3FA03}" srcOrd="1" destOrd="0" presId="urn:microsoft.com/office/officeart/2005/8/layout/orgChart1"/>
    <dgm:cxn modelId="{9C9AA77F-B300-4C02-8BD0-2F189DE69E7C}" type="presParOf" srcId="{F0E56A92-6E31-4A46-86E8-7E358756189D}" destId="{724C3A21-D1C9-421F-9966-BA6691DB04B0}" srcOrd="2" destOrd="0" presId="urn:microsoft.com/office/officeart/2005/8/layout/orgChart1"/>
    <dgm:cxn modelId="{412B44BD-9DF4-40E7-BB1F-A78CC162C1ED}" type="presParOf" srcId="{4C95E7C4-9BD9-4322-8E9E-68322D222657}" destId="{B26A78BB-A5D7-4C2C-996B-E6D9DD5FA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C28A01-7E92-4957-A129-AE257D9FA93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CCAACF-A7AA-4B1B-9A16-2F4549CC93FF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3927C5-683D-43D5-9969-37F90A1DE715}" type="parTrans" cxnId="{13381B09-F96A-45C0-AD3B-A9DA47405D55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CDB9AA-3B66-4A6A-8FA4-EA9D6153499C}" type="sibTrans" cxnId="{13381B09-F96A-45C0-AD3B-A9DA47405D55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D0B3F3-A6B0-4F08-BF66-73A262EB0441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মূখ্য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2C04CB-B5E2-4806-8209-7D1471C66CC2}" type="parTrans" cxnId="{A271822C-7FFB-470B-AE26-1C4AA4D9314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90D661-56A8-4ED5-ABF8-D47A92BEE13B}" type="sibTrans" cxnId="{A271822C-7FFB-470B-AE26-1C4AA4D9314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2C4899-1A0E-4C28-887F-3F8C1C89DA92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যেসকল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অর্জনের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জন্য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হিসাববিজ্ঞানের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উদ্ভব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হয়েছে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ঐ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উদ্দেশ্যকে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মূখ্য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2CF881-AB0C-427D-81C2-E4650759C47C}" type="parTrans" cxnId="{C848E9EF-2E90-4080-9525-5F05B9C174E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AD712A-17DD-4AEE-AEFF-9B2CC65DB9BF}" type="sibTrans" cxnId="{C848E9EF-2E90-4080-9525-5F05B9C174E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A02840-CDB3-4ADD-A718-53F5DC4AD0AA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সহায়ক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গৌণ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15562F-1F14-49B5-B539-3B1EF18BA31C}" type="parTrans" cxnId="{CE994F7F-9052-4F65-B71C-7B67F5DCAE5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A45BDD-357E-4DDA-A0A9-C15F79E8B342}" type="sibTrans" cxnId="{CE994F7F-9052-4F65-B71C-7B67F5DCAE5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101BA36-D00F-43BA-99B6-02CA0F6C7A0E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মূখ্য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উদ্দেশ্যের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পাশাপাশি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যেসকল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স্বাভাবিকভাবে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অর্জিত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তাকে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সহায়ক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B07A09-6A37-48B7-BDA4-1C458A9B43F0}" type="parTrans" cxnId="{9966DF8C-3471-486D-81EE-C846DFABFCB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D4A8A7-0845-4BCB-8371-AB75BD0ECF84}" type="sibTrans" cxnId="{9966DF8C-3471-486D-81EE-C846DFABFCB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D55868-FC97-40CD-B350-7ADC44C0C89E}" type="pres">
      <dgm:prSet presAssocID="{26C28A01-7E92-4957-A129-AE257D9FA9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CA1E472-7652-49DC-8AE7-8BDC246F6FC8}" type="pres">
      <dgm:prSet presAssocID="{24CCAACF-A7AA-4B1B-9A16-2F4549CC93FF}" presName="hierRoot1" presStyleCnt="0"/>
      <dgm:spPr/>
    </dgm:pt>
    <dgm:pt modelId="{CE4701AC-AC87-4471-A95D-F99D7C9D66F4}" type="pres">
      <dgm:prSet presAssocID="{24CCAACF-A7AA-4B1B-9A16-2F4549CC93FF}" presName="composite" presStyleCnt="0"/>
      <dgm:spPr/>
    </dgm:pt>
    <dgm:pt modelId="{DE037A88-6899-4C23-8321-93B4BB620B82}" type="pres">
      <dgm:prSet presAssocID="{24CCAACF-A7AA-4B1B-9A16-2F4549CC93FF}" presName="background" presStyleLbl="node0" presStyleIdx="0" presStyleCnt="1"/>
      <dgm:spPr/>
    </dgm:pt>
    <dgm:pt modelId="{F8F82E87-B95F-4A62-9EF4-BFAF18C7218F}" type="pres">
      <dgm:prSet presAssocID="{24CCAACF-A7AA-4B1B-9A16-2F4549CC93F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198ADD-D53B-433E-AB63-0F00E27DCDF3}" type="pres">
      <dgm:prSet presAssocID="{24CCAACF-A7AA-4B1B-9A16-2F4549CC93FF}" presName="hierChild2" presStyleCnt="0"/>
      <dgm:spPr/>
    </dgm:pt>
    <dgm:pt modelId="{2CC7FE30-1BAA-4DEE-881B-B048437BEDB7}" type="pres">
      <dgm:prSet presAssocID="{972C04CB-B5E2-4806-8209-7D1471C66CC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BF70528-0290-436C-9822-B3B94FE7B6C9}" type="pres">
      <dgm:prSet presAssocID="{05D0B3F3-A6B0-4F08-BF66-73A262EB0441}" presName="hierRoot2" presStyleCnt="0"/>
      <dgm:spPr/>
    </dgm:pt>
    <dgm:pt modelId="{F8F8DD0B-ED58-4874-B3CB-3674EC385794}" type="pres">
      <dgm:prSet presAssocID="{05D0B3F3-A6B0-4F08-BF66-73A262EB0441}" presName="composite2" presStyleCnt="0"/>
      <dgm:spPr/>
    </dgm:pt>
    <dgm:pt modelId="{CA7A780B-F187-4D65-BC85-8D6C2236B727}" type="pres">
      <dgm:prSet presAssocID="{05D0B3F3-A6B0-4F08-BF66-73A262EB0441}" presName="background2" presStyleLbl="node2" presStyleIdx="0" presStyleCnt="2"/>
      <dgm:spPr/>
    </dgm:pt>
    <dgm:pt modelId="{19350A54-8620-459A-B04C-11BE7D1C9673}" type="pres">
      <dgm:prSet presAssocID="{05D0B3F3-A6B0-4F08-BF66-73A262EB044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10B627-2CBB-43F9-8099-18BD6CD1EE85}" type="pres">
      <dgm:prSet presAssocID="{05D0B3F3-A6B0-4F08-BF66-73A262EB0441}" presName="hierChild3" presStyleCnt="0"/>
      <dgm:spPr/>
    </dgm:pt>
    <dgm:pt modelId="{3D7B68D5-6E34-4B8F-9BE2-4367759DF795}" type="pres">
      <dgm:prSet presAssocID="{DB2CF881-AB0C-427D-81C2-E4650759C47C}" presName="Name17" presStyleLbl="parChTrans1D3" presStyleIdx="0" presStyleCnt="2"/>
      <dgm:spPr/>
      <dgm:t>
        <a:bodyPr/>
        <a:lstStyle/>
        <a:p>
          <a:endParaRPr lang="en-US"/>
        </a:p>
      </dgm:t>
    </dgm:pt>
    <dgm:pt modelId="{C639218D-01E6-46BC-B650-F6E3828134BF}" type="pres">
      <dgm:prSet presAssocID="{9F2C4899-1A0E-4C28-887F-3F8C1C89DA92}" presName="hierRoot3" presStyleCnt="0"/>
      <dgm:spPr/>
    </dgm:pt>
    <dgm:pt modelId="{99846D11-A4E4-4F84-B3F8-72A47FE85046}" type="pres">
      <dgm:prSet presAssocID="{9F2C4899-1A0E-4C28-887F-3F8C1C89DA92}" presName="composite3" presStyleCnt="0"/>
      <dgm:spPr/>
    </dgm:pt>
    <dgm:pt modelId="{B7AB5C09-2B13-497B-9A4F-A8BDCC7E3C3F}" type="pres">
      <dgm:prSet presAssocID="{9F2C4899-1A0E-4C28-887F-3F8C1C89DA92}" presName="background3" presStyleLbl="node3" presStyleIdx="0" presStyleCnt="2"/>
      <dgm:spPr/>
    </dgm:pt>
    <dgm:pt modelId="{2E7118AD-8723-4F51-86AF-67FE07801B39}" type="pres">
      <dgm:prSet presAssocID="{9F2C4899-1A0E-4C28-887F-3F8C1C89DA92}" presName="text3" presStyleLbl="fgAcc3" presStyleIdx="0" presStyleCnt="2" custScaleX="208402" custScaleY="1441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FE192B-EB43-49E0-AFD6-06916F2524C3}" type="pres">
      <dgm:prSet presAssocID="{9F2C4899-1A0E-4C28-887F-3F8C1C89DA92}" presName="hierChild4" presStyleCnt="0"/>
      <dgm:spPr/>
    </dgm:pt>
    <dgm:pt modelId="{E7485E21-2A3B-411D-80F4-3D2D38E97DE2}" type="pres">
      <dgm:prSet presAssocID="{8115562F-1F14-49B5-B539-3B1EF18BA31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E548940-9EE6-4FA6-8689-8C8785537298}" type="pres">
      <dgm:prSet presAssocID="{6FA02840-CDB3-4ADD-A718-53F5DC4AD0AA}" presName="hierRoot2" presStyleCnt="0"/>
      <dgm:spPr/>
    </dgm:pt>
    <dgm:pt modelId="{B0DC9535-E2DE-4964-B41F-4BD536915112}" type="pres">
      <dgm:prSet presAssocID="{6FA02840-CDB3-4ADD-A718-53F5DC4AD0AA}" presName="composite2" presStyleCnt="0"/>
      <dgm:spPr/>
    </dgm:pt>
    <dgm:pt modelId="{837E600B-075A-4DBA-B818-E5B5DCACF1A9}" type="pres">
      <dgm:prSet presAssocID="{6FA02840-CDB3-4ADD-A718-53F5DC4AD0AA}" presName="background2" presStyleLbl="node2" presStyleIdx="1" presStyleCnt="2"/>
      <dgm:spPr/>
    </dgm:pt>
    <dgm:pt modelId="{D6773B6F-5FFC-459D-97CD-EDEF0AE49C76}" type="pres">
      <dgm:prSet presAssocID="{6FA02840-CDB3-4ADD-A718-53F5DC4AD0A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A9770-A911-4731-B13A-8214861F9E41}" type="pres">
      <dgm:prSet presAssocID="{6FA02840-CDB3-4ADD-A718-53F5DC4AD0AA}" presName="hierChild3" presStyleCnt="0"/>
      <dgm:spPr/>
    </dgm:pt>
    <dgm:pt modelId="{ECE5ECB0-87D5-4C39-9357-103973E03BFA}" type="pres">
      <dgm:prSet presAssocID="{2AB07A09-6A37-48B7-BDA4-1C458A9B43F0}" presName="Name17" presStyleLbl="parChTrans1D3" presStyleIdx="1" presStyleCnt="2"/>
      <dgm:spPr/>
      <dgm:t>
        <a:bodyPr/>
        <a:lstStyle/>
        <a:p>
          <a:endParaRPr lang="en-US"/>
        </a:p>
      </dgm:t>
    </dgm:pt>
    <dgm:pt modelId="{B4325590-75AF-4345-BAD3-3DB8FA4D217F}" type="pres">
      <dgm:prSet presAssocID="{3101BA36-D00F-43BA-99B6-02CA0F6C7A0E}" presName="hierRoot3" presStyleCnt="0"/>
      <dgm:spPr/>
    </dgm:pt>
    <dgm:pt modelId="{5E5D851E-89C1-408A-8A84-6A805FCB2E9D}" type="pres">
      <dgm:prSet presAssocID="{3101BA36-D00F-43BA-99B6-02CA0F6C7A0E}" presName="composite3" presStyleCnt="0"/>
      <dgm:spPr/>
    </dgm:pt>
    <dgm:pt modelId="{6E8060C9-F04E-412A-BB7D-1902428E9475}" type="pres">
      <dgm:prSet presAssocID="{3101BA36-D00F-43BA-99B6-02CA0F6C7A0E}" presName="background3" presStyleLbl="node3" presStyleIdx="1" presStyleCnt="2"/>
      <dgm:spPr/>
    </dgm:pt>
    <dgm:pt modelId="{FC235D41-2617-4FF0-8071-432946F1760D}" type="pres">
      <dgm:prSet presAssocID="{3101BA36-D00F-43BA-99B6-02CA0F6C7A0E}" presName="text3" presStyleLbl="fgAcc3" presStyleIdx="1" presStyleCnt="2" custScaleX="173325" custScaleY="1458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E8D340-E5BC-43EE-AD4D-D723FBB4D25A}" type="pres">
      <dgm:prSet presAssocID="{3101BA36-D00F-43BA-99B6-02CA0F6C7A0E}" presName="hierChild4" presStyleCnt="0"/>
      <dgm:spPr/>
    </dgm:pt>
  </dgm:ptLst>
  <dgm:cxnLst>
    <dgm:cxn modelId="{4E6587E8-11BA-456C-8433-250242F45A90}" type="presOf" srcId="{26C28A01-7E92-4957-A129-AE257D9FA935}" destId="{16D55868-FC97-40CD-B350-7ADC44C0C89E}" srcOrd="0" destOrd="0" presId="urn:microsoft.com/office/officeart/2005/8/layout/hierarchy1"/>
    <dgm:cxn modelId="{717DB728-354F-4F1B-B089-8DB92A35943F}" type="presOf" srcId="{3101BA36-D00F-43BA-99B6-02CA0F6C7A0E}" destId="{FC235D41-2617-4FF0-8071-432946F1760D}" srcOrd="0" destOrd="0" presId="urn:microsoft.com/office/officeart/2005/8/layout/hierarchy1"/>
    <dgm:cxn modelId="{BBA85F1D-B380-466D-AB3E-F59EB4DF0EC6}" type="presOf" srcId="{DB2CF881-AB0C-427D-81C2-E4650759C47C}" destId="{3D7B68D5-6E34-4B8F-9BE2-4367759DF795}" srcOrd="0" destOrd="0" presId="urn:microsoft.com/office/officeart/2005/8/layout/hierarchy1"/>
    <dgm:cxn modelId="{CE994F7F-9052-4F65-B71C-7B67F5DCAE58}" srcId="{24CCAACF-A7AA-4B1B-9A16-2F4549CC93FF}" destId="{6FA02840-CDB3-4ADD-A718-53F5DC4AD0AA}" srcOrd="1" destOrd="0" parTransId="{8115562F-1F14-49B5-B539-3B1EF18BA31C}" sibTransId="{81A45BDD-357E-4DDA-A0A9-C15F79E8B342}"/>
    <dgm:cxn modelId="{C848E9EF-2E90-4080-9525-5F05B9C174EC}" srcId="{05D0B3F3-A6B0-4F08-BF66-73A262EB0441}" destId="{9F2C4899-1A0E-4C28-887F-3F8C1C89DA92}" srcOrd="0" destOrd="0" parTransId="{DB2CF881-AB0C-427D-81C2-E4650759C47C}" sibTransId="{A0AD712A-17DD-4AEE-AEFF-9B2CC65DB9BF}"/>
    <dgm:cxn modelId="{237A10B2-C39B-4A70-9CA6-3F5E95A275DC}" type="presOf" srcId="{972C04CB-B5E2-4806-8209-7D1471C66CC2}" destId="{2CC7FE30-1BAA-4DEE-881B-B048437BEDB7}" srcOrd="0" destOrd="0" presId="urn:microsoft.com/office/officeart/2005/8/layout/hierarchy1"/>
    <dgm:cxn modelId="{0A30F686-A69D-45B2-9661-643A655D2865}" type="presOf" srcId="{2AB07A09-6A37-48B7-BDA4-1C458A9B43F0}" destId="{ECE5ECB0-87D5-4C39-9357-103973E03BFA}" srcOrd="0" destOrd="0" presId="urn:microsoft.com/office/officeart/2005/8/layout/hierarchy1"/>
    <dgm:cxn modelId="{A271822C-7FFB-470B-AE26-1C4AA4D9314F}" srcId="{24CCAACF-A7AA-4B1B-9A16-2F4549CC93FF}" destId="{05D0B3F3-A6B0-4F08-BF66-73A262EB0441}" srcOrd="0" destOrd="0" parTransId="{972C04CB-B5E2-4806-8209-7D1471C66CC2}" sibTransId="{2990D661-56A8-4ED5-ABF8-D47A92BEE13B}"/>
    <dgm:cxn modelId="{3F661111-0D02-4EEF-90EB-2D877461D696}" type="presOf" srcId="{6FA02840-CDB3-4ADD-A718-53F5DC4AD0AA}" destId="{D6773B6F-5FFC-459D-97CD-EDEF0AE49C76}" srcOrd="0" destOrd="0" presId="urn:microsoft.com/office/officeart/2005/8/layout/hierarchy1"/>
    <dgm:cxn modelId="{C61EC0E8-C514-4D88-91B2-28C8FDA175C2}" type="presOf" srcId="{05D0B3F3-A6B0-4F08-BF66-73A262EB0441}" destId="{19350A54-8620-459A-B04C-11BE7D1C9673}" srcOrd="0" destOrd="0" presId="urn:microsoft.com/office/officeart/2005/8/layout/hierarchy1"/>
    <dgm:cxn modelId="{5145FF84-3807-4602-AD97-E4BC29EB6BBC}" type="presOf" srcId="{9F2C4899-1A0E-4C28-887F-3F8C1C89DA92}" destId="{2E7118AD-8723-4F51-86AF-67FE07801B39}" srcOrd="0" destOrd="0" presId="urn:microsoft.com/office/officeart/2005/8/layout/hierarchy1"/>
    <dgm:cxn modelId="{13381B09-F96A-45C0-AD3B-A9DA47405D55}" srcId="{26C28A01-7E92-4957-A129-AE257D9FA935}" destId="{24CCAACF-A7AA-4B1B-9A16-2F4549CC93FF}" srcOrd="0" destOrd="0" parTransId="{E83927C5-683D-43D5-9969-37F90A1DE715}" sibTransId="{BBCDB9AA-3B66-4A6A-8FA4-EA9D6153499C}"/>
    <dgm:cxn modelId="{8E02A8F6-E4D7-48BD-9CA1-CD7D4C0FFD42}" type="presOf" srcId="{24CCAACF-A7AA-4B1B-9A16-2F4549CC93FF}" destId="{F8F82E87-B95F-4A62-9EF4-BFAF18C7218F}" srcOrd="0" destOrd="0" presId="urn:microsoft.com/office/officeart/2005/8/layout/hierarchy1"/>
    <dgm:cxn modelId="{6704D91A-2120-4CCB-9747-4B1503B1524A}" type="presOf" srcId="{8115562F-1F14-49B5-B539-3B1EF18BA31C}" destId="{E7485E21-2A3B-411D-80F4-3D2D38E97DE2}" srcOrd="0" destOrd="0" presId="urn:microsoft.com/office/officeart/2005/8/layout/hierarchy1"/>
    <dgm:cxn modelId="{9966DF8C-3471-486D-81EE-C846DFABFCB4}" srcId="{6FA02840-CDB3-4ADD-A718-53F5DC4AD0AA}" destId="{3101BA36-D00F-43BA-99B6-02CA0F6C7A0E}" srcOrd="0" destOrd="0" parTransId="{2AB07A09-6A37-48B7-BDA4-1C458A9B43F0}" sibTransId="{2AD4A8A7-0845-4BCB-8371-AB75BD0ECF84}"/>
    <dgm:cxn modelId="{0032FE40-14E6-453A-BED2-2885234AC1D1}" type="presParOf" srcId="{16D55868-FC97-40CD-B350-7ADC44C0C89E}" destId="{0CA1E472-7652-49DC-8AE7-8BDC246F6FC8}" srcOrd="0" destOrd="0" presId="urn:microsoft.com/office/officeart/2005/8/layout/hierarchy1"/>
    <dgm:cxn modelId="{55B7E8E1-D46D-4A38-A71A-A13B52C5CE85}" type="presParOf" srcId="{0CA1E472-7652-49DC-8AE7-8BDC246F6FC8}" destId="{CE4701AC-AC87-4471-A95D-F99D7C9D66F4}" srcOrd="0" destOrd="0" presId="urn:microsoft.com/office/officeart/2005/8/layout/hierarchy1"/>
    <dgm:cxn modelId="{34B350FD-9B60-4F72-962D-37C41D2970E0}" type="presParOf" srcId="{CE4701AC-AC87-4471-A95D-F99D7C9D66F4}" destId="{DE037A88-6899-4C23-8321-93B4BB620B82}" srcOrd="0" destOrd="0" presId="urn:microsoft.com/office/officeart/2005/8/layout/hierarchy1"/>
    <dgm:cxn modelId="{2E4AA535-9517-4E1B-B922-F612F9BF06ED}" type="presParOf" srcId="{CE4701AC-AC87-4471-A95D-F99D7C9D66F4}" destId="{F8F82E87-B95F-4A62-9EF4-BFAF18C7218F}" srcOrd="1" destOrd="0" presId="urn:microsoft.com/office/officeart/2005/8/layout/hierarchy1"/>
    <dgm:cxn modelId="{C76AB719-601F-47D2-92E6-9A1E6C47EC4C}" type="presParOf" srcId="{0CA1E472-7652-49DC-8AE7-8BDC246F6FC8}" destId="{93198ADD-D53B-433E-AB63-0F00E27DCDF3}" srcOrd="1" destOrd="0" presId="urn:microsoft.com/office/officeart/2005/8/layout/hierarchy1"/>
    <dgm:cxn modelId="{1DCECEDE-DB38-4635-9B86-A4FC566F1A91}" type="presParOf" srcId="{93198ADD-D53B-433E-AB63-0F00E27DCDF3}" destId="{2CC7FE30-1BAA-4DEE-881B-B048437BEDB7}" srcOrd="0" destOrd="0" presId="urn:microsoft.com/office/officeart/2005/8/layout/hierarchy1"/>
    <dgm:cxn modelId="{095A96F3-EF1E-4D45-BE38-D418D39118DB}" type="presParOf" srcId="{93198ADD-D53B-433E-AB63-0F00E27DCDF3}" destId="{4BF70528-0290-436C-9822-B3B94FE7B6C9}" srcOrd="1" destOrd="0" presId="urn:microsoft.com/office/officeart/2005/8/layout/hierarchy1"/>
    <dgm:cxn modelId="{663610F2-62B8-412B-AC8E-AE739D509A54}" type="presParOf" srcId="{4BF70528-0290-436C-9822-B3B94FE7B6C9}" destId="{F8F8DD0B-ED58-4874-B3CB-3674EC385794}" srcOrd="0" destOrd="0" presId="urn:microsoft.com/office/officeart/2005/8/layout/hierarchy1"/>
    <dgm:cxn modelId="{F635FB43-C7C0-407B-AF62-008946415690}" type="presParOf" srcId="{F8F8DD0B-ED58-4874-B3CB-3674EC385794}" destId="{CA7A780B-F187-4D65-BC85-8D6C2236B727}" srcOrd="0" destOrd="0" presId="urn:microsoft.com/office/officeart/2005/8/layout/hierarchy1"/>
    <dgm:cxn modelId="{E0AA7FC2-51C6-492C-89AA-25953B531B2D}" type="presParOf" srcId="{F8F8DD0B-ED58-4874-B3CB-3674EC385794}" destId="{19350A54-8620-459A-B04C-11BE7D1C9673}" srcOrd="1" destOrd="0" presId="urn:microsoft.com/office/officeart/2005/8/layout/hierarchy1"/>
    <dgm:cxn modelId="{72461696-4467-4ECF-BD45-E9F497C9418B}" type="presParOf" srcId="{4BF70528-0290-436C-9822-B3B94FE7B6C9}" destId="{DA10B627-2CBB-43F9-8099-18BD6CD1EE85}" srcOrd="1" destOrd="0" presId="urn:microsoft.com/office/officeart/2005/8/layout/hierarchy1"/>
    <dgm:cxn modelId="{9CB51424-B1D4-4AD4-BA61-FA5A8ABAE5AD}" type="presParOf" srcId="{DA10B627-2CBB-43F9-8099-18BD6CD1EE85}" destId="{3D7B68D5-6E34-4B8F-9BE2-4367759DF795}" srcOrd="0" destOrd="0" presId="urn:microsoft.com/office/officeart/2005/8/layout/hierarchy1"/>
    <dgm:cxn modelId="{8400389C-E4D1-43B8-A434-372C4FC50750}" type="presParOf" srcId="{DA10B627-2CBB-43F9-8099-18BD6CD1EE85}" destId="{C639218D-01E6-46BC-B650-F6E3828134BF}" srcOrd="1" destOrd="0" presId="urn:microsoft.com/office/officeart/2005/8/layout/hierarchy1"/>
    <dgm:cxn modelId="{92821361-AC62-40F1-B9D6-ADEB247127F2}" type="presParOf" srcId="{C639218D-01E6-46BC-B650-F6E3828134BF}" destId="{99846D11-A4E4-4F84-B3F8-72A47FE85046}" srcOrd="0" destOrd="0" presId="urn:microsoft.com/office/officeart/2005/8/layout/hierarchy1"/>
    <dgm:cxn modelId="{0F20F695-8ACF-43A3-9F68-D2E5AC8A3A20}" type="presParOf" srcId="{99846D11-A4E4-4F84-B3F8-72A47FE85046}" destId="{B7AB5C09-2B13-497B-9A4F-A8BDCC7E3C3F}" srcOrd="0" destOrd="0" presId="urn:microsoft.com/office/officeart/2005/8/layout/hierarchy1"/>
    <dgm:cxn modelId="{E7F3F0F4-B35A-4EF3-BF93-17703E76BB2E}" type="presParOf" srcId="{99846D11-A4E4-4F84-B3F8-72A47FE85046}" destId="{2E7118AD-8723-4F51-86AF-67FE07801B39}" srcOrd="1" destOrd="0" presId="urn:microsoft.com/office/officeart/2005/8/layout/hierarchy1"/>
    <dgm:cxn modelId="{5BE6D504-9392-47D1-B829-D19B05B1950E}" type="presParOf" srcId="{C639218D-01E6-46BC-B650-F6E3828134BF}" destId="{AAFE192B-EB43-49E0-AFD6-06916F2524C3}" srcOrd="1" destOrd="0" presId="urn:microsoft.com/office/officeart/2005/8/layout/hierarchy1"/>
    <dgm:cxn modelId="{9B0FB026-5254-4FE1-AD1D-7761F9422A12}" type="presParOf" srcId="{93198ADD-D53B-433E-AB63-0F00E27DCDF3}" destId="{E7485E21-2A3B-411D-80F4-3D2D38E97DE2}" srcOrd="2" destOrd="0" presId="urn:microsoft.com/office/officeart/2005/8/layout/hierarchy1"/>
    <dgm:cxn modelId="{AB723EB6-153A-4D06-9781-17C70A8865B5}" type="presParOf" srcId="{93198ADD-D53B-433E-AB63-0F00E27DCDF3}" destId="{7E548940-9EE6-4FA6-8689-8C8785537298}" srcOrd="3" destOrd="0" presId="urn:microsoft.com/office/officeart/2005/8/layout/hierarchy1"/>
    <dgm:cxn modelId="{EC1958EA-3130-4097-9E0F-ADD820604F82}" type="presParOf" srcId="{7E548940-9EE6-4FA6-8689-8C8785537298}" destId="{B0DC9535-E2DE-4964-B41F-4BD536915112}" srcOrd="0" destOrd="0" presId="urn:microsoft.com/office/officeart/2005/8/layout/hierarchy1"/>
    <dgm:cxn modelId="{26115E85-39B4-47F0-B061-85D91A7D5165}" type="presParOf" srcId="{B0DC9535-E2DE-4964-B41F-4BD536915112}" destId="{837E600B-075A-4DBA-B818-E5B5DCACF1A9}" srcOrd="0" destOrd="0" presId="urn:microsoft.com/office/officeart/2005/8/layout/hierarchy1"/>
    <dgm:cxn modelId="{2619CCDD-D527-48FE-97C3-94354ADB2C37}" type="presParOf" srcId="{B0DC9535-E2DE-4964-B41F-4BD536915112}" destId="{D6773B6F-5FFC-459D-97CD-EDEF0AE49C76}" srcOrd="1" destOrd="0" presId="urn:microsoft.com/office/officeart/2005/8/layout/hierarchy1"/>
    <dgm:cxn modelId="{DC32A900-B8B7-4CB3-A408-4EF76D896286}" type="presParOf" srcId="{7E548940-9EE6-4FA6-8689-8C8785537298}" destId="{A38A9770-A911-4731-B13A-8214861F9E41}" srcOrd="1" destOrd="0" presId="urn:microsoft.com/office/officeart/2005/8/layout/hierarchy1"/>
    <dgm:cxn modelId="{3ADFDCF1-AC6C-4371-90BA-030ED528C09D}" type="presParOf" srcId="{A38A9770-A911-4731-B13A-8214861F9E41}" destId="{ECE5ECB0-87D5-4C39-9357-103973E03BFA}" srcOrd="0" destOrd="0" presId="urn:microsoft.com/office/officeart/2005/8/layout/hierarchy1"/>
    <dgm:cxn modelId="{335D5215-57EE-4972-9163-50608B56E2DD}" type="presParOf" srcId="{A38A9770-A911-4731-B13A-8214861F9E41}" destId="{B4325590-75AF-4345-BAD3-3DB8FA4D217F}" srcOrd="1" destOrd="0" presId="urn:microsoft.com/office/officeart/2005/8/layout/hierarchy1"/>
    <dgm:cxn modelId="{A16716EB-08DE-4D97-87FE-7357AC8A845D}" type="presParOf" srcId="{B4325590-75AF-4345-BAD3-3DB8FA4D217F}" destId="{5E5D851E-89C1-408A-8A84-6A805FCB2E9D}" srcOrd="0" destOrd="0" presId="urn:microsoft.com/office/officeart/2005/8/layout/hierarchy1"/>
    <dgm:cxn modelId="{74412334-4ECF-447A-A1EE-1B82265CB7FD}" type="presParOf" srcId="{5E5D851E-89C1-408A-8A84-6A805FCB2E9D}" destId="{6E8060C9-F04E-412A-BB7D-1902428E9475}" srcOrd="0" destOrd="0" presId="urn:microsoft.com/office/officeart/2005/8/layout/hierarchy1"/>
    <dgm:cxn modelId="{A14D8AB1-B1BD-4342-A8B5-58C36698C31B}" type="presParOf" srcId="{5E5D851E-89C1-408A-8A84-6A805FCB2E9D}" destId="{FC235D41-2617-4FF0-8071-432946F1760D}" srcOrd="1" destOrd="0" presId="urn:microsoft.com/office/officeart/2005/8/layout/hierarchy1"/>
    <dgm:cxn modelId="{6BACF713-80CA-499E-8114-C45AC5C54880}" type="presParOf" srcId="{B4325590-75AF-4345-BAD3-3DB8FA4D217F}" destId="{D5E8D340-E5BC-43EE-AD4D-D723FBB4D2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9B32FC-835A-424F-A1E9-B2698685A22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04F138-D228-4DF9-9B99-6F4951ADC876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ব্যবহারকারী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260CFF-D774-41DF-B9D1-27DC81254287}" type="parTrans" cxnId="{6DE36A3F-B5EF-45C9-ACA4-5DC05629DD7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73BCB3-7DC3-4365-A569-38A468FB34F9}" type="sibTrans" cxnId="{6DE36A3F-B5EF-45C9-ACA4-5DC05629DD7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82DFF5-55F4-49C5-B22B-325DD7500363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অভ্যন্তরীণ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AE80DB-854A-4CAB-9BCB-BD2838A86572}" type="parTrans" cxnId="{65FC0599-5796-4A5D-9AB8-89F1F8B8289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C6719E-E2C5-4913-954F-0F625320336F}" type="sibTrans" cxnId="{65FC0599-5796-4A5D-9AB8-89F1F8B8289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449B7D-88D4-4F7A-A2CD-88608367C0A9}">
      <dgm:prSet phldrT="[Text]" custT="1"/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মালিকপক্ষ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C9C4E6-3842-4742-BE73-89A1311DE2DD}" type="parTrans" cxnId="{4FEDFD49-44CA-46C4-8557-B3B4F0B6A6B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8FF75A-E4E7-4DF6-86EC-4809DF53FAE6}" type="sibTrans" cxnId="{4FEDFD49-44CA-46C4-8557-B3B4F0B6A6B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720FD5-8285-4004-A5D4-62A7261D6C94}">
      <dgm:prSet phldrT="[Text]" custT="1"/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কর্তৃপক্ষ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741789-9237-484B-91D3-D78BA5CCF18A}" type="parTrans" cxnId="{C89C74F0-39EC-49A5-985B-F0FEEACF911B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F6C83F-DB9C-4BAD-B854-DB83CD650E16}" type="sibTrans" cxnId="{C89C74F0-39EC-49A5-985B-F0FEEACF911B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220FEC-0B87-4B3B-9FED-A43EFA563B8F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বাহ্যিক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202163-AAB3-4022-A901-119C0E101299}" type="parTrans" cxnId="{F9E1A20C-2988-48D1-98AF-E29B33B3B7B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1BAAD9-4A44-4E11-B8AD-A1DF7298586D}" type="sibTrans" cxnId="{F9E1A20C-2988-48D1-98AF-E29B33B3B7B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D0FD35-25FD-4157-B765-232D189CF61C}">
      <dgm:prSet phldrT="[Text]" custT="1"/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সরকার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88D831-5CBC-4411-8197-6F942E79C5EB}" type="parTrans" cxnId="{5CD44B80-A150-4A03-8EC1-ABEDE2DC015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69578B-027A-41D3-93F0-32DE223EA817}" type="sibTrans" cxnId="{5CD44B80-A150-4A03-8EC1-ABEDE2DC015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D75F9E-3832-4DDB-9660-2F004FDB9810}">
      <dgm:prSet phldrT="[Text]" custT="1"/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ঋণদানকারী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D836F8-120D-4779-AEAC-125E9209F063}" type="parTrans" cxnId="{FB72DB9F-EAA9-4766-AD04-FEFBFFC3E3C5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B8562A-9E4B-4F8A-869F-E7B09B3F0BAC}" type="sibTrans" cxnId="{FB72DB9F-EAA9-4766-AD04-FEFBFFC3E3C5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002DF7-2204-4A90-BC72-719504F27EF8}">
      <dgm:prSet phldrT="[Text]" custT="1"/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বিনিয়োগকারী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278C72-18D3-4DC5-85D4-FBCA24B7E875}" type="parTrans" cxnId="{AADF42C1-B908-43CF-A98B-044747AFC23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8A9188-D6C2-452B-A67D-7AE59390A6CB}" type="sibTrans" cxnId="{AADF42C1-B908-43CF-A98B-044747AFC23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74CF57-43FA-48DB-A969-61C42D83626E}">
      <dgm:prSet phldrT="[Text]" custT="1"/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ভোক্তা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,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গবেষক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জনগণ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689A26-8C22-4608-8A4D-1C17EE777BBE}" type="parTrans" cxnId="{89D2093E-4EAA-4F59-96C6-F296F24A10F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D6A9E8-E1F8-4A5F-8DD9-87CBD1EA2D52}" type="sibTrans" cxnId="{89D2093E-4EAA-4F59-96C6-F296F24A10F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216C0A-12F6-4364-B336-0C7EAC8F694C}">
      <dgm:prSet phldrT="[Text]" custT="1"/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বণিক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সমিতি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BFBA9C-50A2-4630-9064-EAD166EFF89E}" type="parTrans" cxnId="{B6BA5D9C-E49B-45A4-B006-1ACCA5873A3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73C630-E06C-4379-990C-FB2E925B21E6}" type="sibTrans" cxnId="{B6BA5D9C-E49B-45A4-B006-1ACCA5873A3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0DCBA4-0682-4FED-974D-FD67FDF9DD7C}">
      <dgm:prSet phldrT="[Text]" custT="1"/>
      <dgm:spPr/>
      <dgm:t>
        <a:bodyPr/>
        <a:lstStyle/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পাওনাদার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F5BED6-8386-4736-A4B2-6F63DA7AEB6E}" type="parTrans" cxnId="{11502588-3B64-468A-97B7-F83319D42F6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7129EC-9E03-4064-9CE5-89EAD2F0D86B}" type="sibTrans" cxnId="{11502588-3B64-468A-97B7-F83319D42F6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46A73A-5C41-4059-A5F7-36F7905EEA4A}">
      <dgm:prSet phldrT="[Text]" custT="1"/>
      <dgm:spPr/>
      <dgm:t>
        <a:bodyPr/>
        <a:lstStyle/>
        <a:p>
          <a:r>
            <a:rPr 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অভ্যন্তরীণ</a:t>
          </a:r>
          <a:r>
            <a:rPr 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নিরীক্ষক</a:t>
          </a:r>
          <a:r>
            <a:rPr 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6FBEFD-D647-48AC-AF43-EFF5BB0F55F0}" type="parTrans" cxnId="{AB2FC0C5-A53E-4AAC-8DA0-212B2B1D4905}">
      <dgm:prSet/>
      <dgm:spPr/>
      <dgm:t>
        <a:bodyPr/>
        <a:lstStyle/>
        <a:p>
          <a:endParaRPr lang="en-US"/>
        </a:p>
      </dgm:t>
    </dgm:pt>
    <dgm:pt modelId="{18FCF392-77DB-48CD-A55D-CA4F03326D32}" type="sibTrans" cxnId="{AB2FC0C5-A53E-4AAC-8DA0-212B2B1D4905}">
      <dgm:prSet/>
      <dgm:spPr/>
      <dgm:t>
        <a:bodyPr/>
        <a:lstStyle/>
        <a:p>
          <a:endParaRPr lang="en-US"/>
        </a:p>
      </dgm:t>
    </dgm:pt>
    <dgm:pt modelId="{8FE4163F-3B33-4508-89CE-9D1329E30E2A}" type="pres">
      <dgm:prSet presAssocID="{6E9B32FC-835A-424F-A1E9-B2698685A2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F26EE6-71AA-4824-8F67-B4EFC78A0DE5}" type="pres">
      <dgm:prSet presAssocID="{CE04F138-D228-4DF9-9B99-6F4951ADC876}" presName="hierRoot1" presStyleCnt="0"/>
      <dgm:spPr/>
    </dgm:pt>
    <dgm:pt modelId="{A1164109-64F4-4524-8AEF-1815ABD1386E}" type="pres">
      <dgm:prSet presAssocID="{CE04F138-D228-4DF9-9B99-6F4951ADC876}" presName="composite" presStyleCnt="0"/>
      <dgm:spPr/>
    </dgm:pt>
    <dgm:pt modelId="{AC0D8333-958D-4D9B-9838-C6FE74AC17C7}" type="pres">
      <dgm:prSet presAssocID="{CE04F138-D228-4DF9-9B99-6F4951ADC876}" presName="background" presStyleLbl="node0" presStyleIdx="0" presStyleCnt="1"/>
      <dgm:spPr/>
    </dgm:pt>
    <dgm:pt modelId="{F941EB82-1B4E-49C6-8C23-E11E45014285}" type="pres">
      <dgm:prSet presAssocID="{CE04F138-D228-4DF9-9B99-6F4951ADC876}" presName="text" presStyleLbl="fgAcc0" presStyleIdx="0" presStyleCnt="1" custScaleX="1945081" custScaleY="485225" custLinFactY="-500000" custLinFactNeighborY="-5325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E0254E-45D2-4A53-9766-E41831AFA5F8}" type="pres">
      <dgm:prSet presAssocID="{CE04F138-D228-4DF9-9B99-6F4951ADC876}" presName="hierChild2" presStyleCnt="0"/>
      <dgm:spPr/>
    </dgm:pt>
    <dgm:pt modelId="{88752D71-A334-46E7-8544-F945903A5BBE}" type="pres">
      <dgm:prSet presAssocID="{61AE80DB-854A-4CAB-9BCB-BD2838A8657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203DA6E-D934-4EAE-A54D-7AAD6606B8E7}" type="pres">
      <dgm:prSet presAssocID="{8C82DFF5-55F4-49C5-B22B-325DD7500363}" presName="hierRoot2" presStyleCnt="0"/>
      <dgm:spPr/>
    </dgm:pt>
    <dgm:pt modelId="{484B8CB5-DFD6-4866-8EED-039E3B2F5479}" type="pres">
      <dgm:prSet presAssocID="{8C82DFF5-55F4-49C5-B22B-325DD7500363}" presName="composite2" presStyleCnt="0"/>
      <dgm:spPr/>
    </dgm:pt>
    <dgm:pt modelId="{E78298F1-ADEE-4114-AE39-97AEA6216731}" type="pres">
      <dgm:prSet presAssocID="{8C82DFF5-55F4-49C5-B22B-325DD7500363}" presName="background2" presStyleLbl="node2" presStyleIdx="0" presStyleCnt="2"/>
      <dgm:spPr/>
    </dgm:pt>
    <dgm:pt modelId="{EBFA5C83-B08C-490C-A53E-C55D9ECBBFD2}" type="pres">
      <dgm:prSet presAssocID="{8C82DFF5-55F4-49C5-B22B-325DD7500363}" presName="text2" presStyleLbl="fgAcc2" presStyleIdx="0" presStyleCnt="2" custScaleX="1025279" custScaleY="422545" custLinFactY="-300000" custLinFactNeighborY="-3647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AB6657-07AE-4489-937C-0FDA8ED7D6A2}" type="pres">
      <dgm:prSet presAssocID="{8C82DFF5-55F4-49C5-B22B-325DD7500363}" presName="hierChild3" presStyleCnt="0"/>
      <dgm:spPr/>
    </dgm:pt>
    <dgm:pt modelId="{82A082FA-3C25-453E-93D6-62D77B99DA7A}" type="pres">
      <dgm:prSet presAssocID="{52C9C4E6-3842-4742-BE73-89A1311DE2DD}" presName="Name17" presStyleLbl="parChTrans1D3" presStyleIdx="0" presStyleCnt="9"/>
      <dgm:spPr/>
      <dgm:t>
        <a:bodyPr/>
        <a:lstStyle/>
        <a:p>
          <a:endParaRPr lang="en-US"/>
        </a:p>
      </dgm:t>
    </dgm:pt>
    <dgm:pt modelId="{4DDAC690-65AB-403C-980B-4D49273AF31B}" type="pres">
      <dgm:prSet presAssocID="{E5449B7D-88D4-4F7A-A2CD-88608367C0A9}" presName="hierRoot3" presStyleCnt="0"/>
      <dgm:spPr/>
    </dgm:pt>
    <dgm:pt modelId="{376AA456-E302-45D6-8401-48C10D470577}" type="pres">
      <dgm:prSet presAssocID="{E5449B7D-88D4-4F7A-A2CD-88608367C0A9}" presName="composite3" presStyleCnt="0"/>
      <dgm:spPr/>
    </dgm:pt>
    <dgm:pt modelId="{9ECC31D7-02E5-49BE-B9CD-8F9D94751A24}" type="pres">
      <dgm:prSet presAssocID="{E5449B7D-88D4-4F7A-A2CD-88608367C0A9}" presName="background3" presStyleLbl="node3" presStyleIdx="0" presStyleCnt="9"/>
      <dgm:spPr/>
    </dgm:pt>
    <dgm:pt modelId="{574144E8-6E41-4192-AE85-9CF7341A1639}" type="pres">
      <dgm:prSet presAssocID="{E5449B7D-88D4-4F7A-A2CD-88608367C0A9}" presName="text3" presStyleLbl="fgAcc3" presStyleIdx="0" presStyleCnt="9" custScaleX="649090" custScaleY="487536" custLinFactX="200000" custLinFactY="10918" custLinFactNeighborX="22090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F6FC7-B155-41B5-A964-8C9DB55F75D5}" type="pres">
      <dgm:prSet presAssocID="{E5449B7D-88D4-4F7A-A2CD-88608367C0A9}" presName="hierChild4" presStyleCnt="0"/>
      <dgm:spPr/>
    </dgm:pt>
    <dgm:pt modelId="{3224D68C-399F-44B1-AF99-D89447C01AD5}" type="pres">
      <dgm:prSet presAssocID="{2B741789-9237-484B-91D3-D78BA5CCF18A}" presName="Name17" presStyleLbl="parChTrans1D3" presStyleIdx="1" presStyleCnt="9"/>
      <dgm:spPr/>
      <dgm:t>
        <a:bodyPr/>
        <a:lstStyle/>
        <a:p>
          <a:endParaRPr lang="en-US"/>
        </a:p>
      </dgm:t>
    </dgm:pt>
    <dgm:pt modelId="{F3472FB6-F87D-44D5-B80B-4EF64630A8C4}" type="pres">
      <dgm:prSet presAssocID="{C1720FD5-8285-4004-A5D4-62A7261D6C94}" presName="hierRoot3" presStyleCnt="0"/>
      <dgm:spPr/>
    </dgm:pt>
    <dgm:pt modelId="{79413547-FF82-4F63-BCA2-03A05226BFFA}" type="pres">
      <dgm:prSet presAssocID="{C1720FD5-8285-4004-A5D4-62A7261D6C94}" presName="composite3" presStyleCnt="0"/>
      <dgm:spPr/>
    </dgm:pt>
    <dgm:pt modelId="{5E13B9BC-AB06-4258-8DC9-83443AC4CE34}" type="pres">
      <dgm:prSet presAssocID="{C1720FD5-8285-4004-A5D4-62A7261D6C94}" presName="background3" presStyleLbl="node3" presStyleIdx="1" presStyleCnt="9"/>
      <dgm:spPr/>
    </dgm:pt>
    <dgm:pt modelId="{07F9CB93-C8D4-445B-AC62-DC37F45AE5C5}" type="pres">
      <dgm:prSet presAssocID="{C1720FD5-8285-4004-A5D4-62A7261D6C94}" presName="text3" presStyleLbl="fgAcc3" presStyleIdx="1" presStyleCnt="9" custScaleX="591678" custScaleY="427247" custLinFactX="351008" custLinFactNeighborX="400000" custLinFactNeighborY="268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AF7757-697B-4CF0-A7BA-851ADC5A315A}" type="pres">
      <dgm:prSet presAssocID="{C1720FD5-8285-4004-A5D4-62A7261D6C94}" presName="hierChild4" presStyleCnt="0"/>
      <dgm:spPr/>
    </dgm:pt>
    <dgm:pt modelId="{9FA5F9F7-845B-4F71-8695-A1A9221DFC07}" type="pres">
      <dgm:prSet presAssocID="{EE6FBEFD-D647-48AC-AF43-EFF5BB0F55F0}" presName="Name17" presStyleLbl="parChTrans1D3" presStyleIdx="2" presStyleCnt="9"/>
      <dgm:spPr/>
      <dgm:t>
        <a:bodyPr/>
        <a:lstStyle/>
        <a:p>
          <a:endParaRPr lang="en-US"/>
        </a:p>
      </dgm:t>
    </dgm:pt>
    <dgm:pt modelId="{A3432415-D597-4061-B1EE-392CE02AE373}" type="pres">
      <dgm:prSet presAssocID="{C046A73A-5C41-4059-A5F7-36F7905EEA4A}" presName="hierRoot3" presStyleCnt="0"/>
      <dgm:spPr/>
    </dgm:pt>
    <dgm:pt modelId="{66B2FEA2-0E3D-41F9-9916-EFBF9269C8B6}" type="pres">
      <dgm:prSet presAssocID="{C046A73A-5C41-4059-A5F7-36F7905EEA4A}" presName="composite3" presStyleCnt="0"/>
      <dgm:spPr/>
    </dgm:pt>
    <dgm:pt modelId="{67AF5BBC-0886-4EC4-A749-EA4D812BAE62}" type="pres">
      <dgm:prSet presAssocID="{C046A73A-5C41-4059-A5F7-36F7905EEA4A}" presName="background3" presStyleLbl="node3" presStyleIdx="2" presStyleCnt="9"/>
      <dgm:spPr/>
    </dgm:pt>
    <dgm:pt modelId="{FF84A77D-DEA9-424E-8384-D204EF3FC9A8}" type="pres">
      <dgm:prSet presAssocID="{C046A73A-5C41-4059-A5F7-36F7905EEA4A}" presName="text3" presStyleLbl="fgAcc3" presStyleIdx="2" presStyleCnt="9" custScaleX="550204" custScaleY="491806" custLinFactX="400000" custLinFactNeighborX="441460" custLinFactNeighborY="268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B50762-F97C-4A36-AC1A-EAE74728DC3B}" type="pres">
      <dgm:prSet presAssocID="{C046A73A-5C41-4059-A5F7-36F7905EEA4A}" presName="hierChild4" presStyleCnt="0"/>
      <dgm:spPr/>
    </dgm:pt>
    <dgm:pt modelId="{D15851EF-CD90-4CBB-A67C-A1351A79E7CB}" type="pres">
      <dgm:prSet presAssocID="{94202163-AAB3-4022-A901-119C0E10129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AE781A7-28D1-4663-A028-AE5E632F2B8E}" type="pres">
      <dgm:prSet presAssocID="{29220FEC-0B87-4B3B-9FED-A43EFA563B8F}" presName="hierRoot2" presStyleCnt="0"/>
      <dgm:spPr/>
    </dgm:pt>
    <dgm:pt modelId="{C6AE5640-1A2B-4F90-A007-7E494DE98FFB}" type="pres">
      <dgm:prSet presAssocID="{29220FEC-0B87-4B3B-9FED-A43EFA563B8F}" presName="composite2" presStyleCnt="0"/>
      <dgm:spPr/>
    </dgm:pt>
    <dgm:pt modelId="{1D58D6E0-A346-4690-9C93-99E21E2D57DF}" type="pres">
      <dgm:prSet presAssocID="{29220FEC-0B87-4B3B-9FED-A43EFA563B8F}" presName="background2" presStyleLbl="node2" presStyleIdx="1" presStyleCnt="2"/>
      <dgm:spPr/>
    </dgm:pt>
    <dgm:pt modelId="{135485F0-088E-49A7-B4A6-CC220D55DCDE}" type="pres">
      <dgm:prSet presAssocID="{29220FEC-0B87-4B3B-9FED-A43EFA563B8F}" presName="text2" presStyleLbl="fgAcc2" presStyleIdx="1" presStyleCnt="2" custScaleX="732037" custScaleY="512821" custLinFactX="300000" custLinFactY="-300000" custLinFactNeighborX="366952" custLinFactNeighborY="-3676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3F00E2-6701-4BF9-9FF2-F426FBD196A4}" type="pres">
      <dgm:prSet presAssocID="{29220FEC-0B87-4B3B-9FED-A43EFA563B8F}" presName="hierChild3" presStyleCnt="0"/>
      <dgm:spPr/>
    </dgm:pt>
    <dgm:pt modelId="{F160E04D-54EF-4328-94DF-43561C602C71}" type="pres">
      <dgm:prSet presAssocID="{8988D831-5CBC-4411-8197-6F942E79C5EB}" presName="Name17" presStyleLbl="parChTrans1D3" presStyleIdx="3" presStyleCnt="9"/>
      <dgm:spPr/>
      <dgm:t>
        <a:bodyPr/>
        <a:lstStyle/>
        <a:p>
          <a:endParaRPr lang="en-US"/>
        </a:p>
      </dgm:t>
    </dgm:pt>
    <dgm:pt modelId="{9CE91AA3-7776-42FF-BB36-E01332E780D3}" type="pres">
      <dgm:prSet presAssocID="{B2D0FD35-25FD-4157-B765-232D189CF61C}" presName="hierRoot3" presStyleCnt="0"/>
      <dgm:spPr/>
    </dgm:pt>
    <dgm:pt modelId="{7B9FA7EA-7D91-4BC7-A209-263725103624}" type="pres">
      <dgm:prSet presAssocID="{B2D0FD35-25FD-4157-B765-232D189CF61C}" presName="composite3" presStyleCnt="0"/>
      <dgm:spPr/>
    </dgm:pt>
    <dgm:pt modelId="{5AF9CE5C-14E7-4654-8C7B-59296E0A1FBD}" type="pres">
      <dgm:prSet presAssocID="{B2D0FD35-25FD-4157-B765-232D189CF61C}" presName="background3" presStyleLbl="node3" presStyleIdx="3" presStyleCnt="9"/>
      <dgm:spPr/>
    </dgm:pt>
    <dgm:pt modelId="{19AA8DB5-C236-4716-BB1A-3B857ED3D8D8}" type="pres">
      <dgm:prSet presAssocID="{B2D0FD35-25FD-4157-B765-232D189CF61C}" presName="text3" presStyleLbl="fgAcc3" presStyleIdx="3" presStyleCnt="9" custScaleX="583916" custScaleY="490336" custLinFactX="-400000" custLinFactY="594825" custLinFactNeighborX="-400420" custLinFactNeighborY="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A9FCB1-8A4C-4679-B1B8-34A6DB0AA976}" type="pres">
      <dgm:prSet presAssocID="{B2D0FD35-25FD-4157-B765-232D189CF61C}" presName="hierChild4" presStyleCnt="0"/>
      <dgm:spPr/>
    </dgm:pt>
    <dgm:pt modelId="{77DBB0E4-E83B-484E-A6C1-F9639FC5FAF2}" type="pres">
      <dgm:prSet presAssocID="{8BD836F8-120D-4779-AEAC-125E9209F063}" presName="Name17" presStyleLbl="parChTrans1D3" presStyleIdx="4" presStyleCnt="9"/>
      <dgm:spPr/>
      <dgm:t>
        <a:bodyPr/>
        <a:lstStyle/>
        <a:p>
          <a:endParaRPr lang="en-US"/>
        </a:p>
      </dgm:t>
    </dgm:pt>
    <dgm:pt modelId="{E1B22ADE-3E7F-4E95-BA25-3210F3DA9A9B}" type="pres">
      <dgm:prSet presAssocID="{E0D75F9E-3832-4DDB-9660-2F004FDB9810}" presName="hierRoot3" presStyleCnt="0"/>
      <dgm:spPr/>
    </dgm:pt>
    <dgm:pt modelId="{876988B7-8070-42F1-B958-3905975EEC8A}" type="pres">
      <dgm:prSet presAssocID="{E0D75F9E-3832-4DDB-9660-2F004FDB9810}" presName="composite3" presStyleCnt="0"/>
      <dgm:spPr/>
    </dgm:pt>
    <dgm:pt modelId="{E3792C8C-13BF-4F57-95D2-3829F6FB9787}" type="pres">
      <dgm:prSet presAssocID="{E0D75F9E-3832-4DDB-9660-2F004FDB9810}" presName="background3" presStyleLbl="node3" presStyleIdx="4" presStyleCnt="9"/>
      <dgm:spPr/>
    </dgm:pt>
    <dgm:pt modelId="{763E1BF7-4733-4BC0-BA22-94621F7F0382}" type="pres">
      <dgm:prSet presAssocID="{E0D75F9E-3832-4DDB-9660-2F004FDB9810}" presName="text3" presStyleLbl="fgAcc3" presStyleIdx="4" presStyleCnt="9" custScaleX="467287" custScaleY="494929" custLinFactX="-258331" custLinFactY="594825" custLinFactNeighborX="-300000" custLinFactNeighborY="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CAC7A9-A9BC-43A9-9AE0-CF4111AAF34C}" type="pres">
      <dgm:prSet presAssocID="{E0D75F9E-3832-4DDB-9660-2F004FDB9810}" presName="hierChild4" presStyleCnt="0"/>
      <dgm:spPr/>
    </dgm:pt>
    <dgm:pt modelId="{563D9699-3340-4379-AAD8-5E6C9DD5498C}" type="pres">
      <dgm:prSet presAssocID="{42278C72-18D3-4DC5-85D4-FBCA24B7E875}" presName="Name17" presStyleLbl="parChTrans1D3" presStyleIdx="5" presStyleCnt="9"/>
      <dgm:spPr/>
      <dgm:t>
        <a:bodyPr/>
        <a:lstStyle/>
        <a:p>
          <a:endParaRPr lang="en-US"/>
        </a:p>
      </dgm:t>
    </dgm:pt>
    <dgm:pt modelId="{9253060C-BAD2-4E0A-BE22-E6738AF16D50}" type="pres">
      <dgm:prSet presAssocID="{F8002DF7-2204-4A90-BC72-719504F27EF8}" presName="hierRoot3" presStyleCnt="0"/>
      <dgm:spPr/>
    </dgm:pt>
    <dgm:pt modelId="{5A755280-BFA1-4CF3-9D81-14198D63EAA7}" type="pres">
      <dgm:prSet presAssocID="{F8002DF7-2204-4A90-BC72-719504F27EF8}" presName="composite3" presStyleCnt="0"/>
      <dgm:spPr/>
    </dgm:pt>
    <dgm:pt modelId="{2CCAAE7A-5E45-4422-84A9-E94C2E191BA7}" type="pres">
      <dgm:prSet presAssocID="{F8002DF7-2204-4A90-BC72-719504F27EF8}" presName="background3" presStyleLbl="node3" presStyleIdx="5" presStyleCnt="9"/>
      <dgm:spPr/>
    </dgm:pt>
    <dgm:pt modelId="{19BCB63B-9E37-467C-8A9A-76E5795E7709}" type="pres">
      <dgm:prSet presAssocID="{F8002DF7-2204-4A90-BC72-719504F27EF8}" presName="text3" presStyleLbl="fgAcc3" presStyleIdx="5" presStyleCnt="9" custScaleX="509265" custScaleY="592777" custLinFactX="-193338" custLinFactY="594825" custLinFactNeighborX="-200000" custLinFactNeighborY="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B35E39-0D95-4ACC-BAA9-AF5832558930}" type="pres">
      <dgm:prSet presAssocID="{F8002DF7-2204-4A90-BC72-719504F27EF8}" presName="hierChild4" presStyleCnt="0"/>
      <dgm:spPr/>
    </dgm:pt>
    <dgm:pt modelId="{C6301991-6FC8-4729-8BB1-B1B5A233AA99}" type="pres">
      <dgm:prSet presAssocID="{49689A26-8C22-4608-8A4D-1C17EE777BBE}" presName="Name17" presStyleLbl="parChTrans1D3" presStyleIdx="6" presStyleCnt="9"/>
      <dgm:spPr/>
      <dgm:t>
        <a:bodyPr/>
        <a:lstStyle/>
        <a:p>
          <a:endParaRPr lang="en-US"/>
        </a:p>
      </dgm:t>
    </dgm:pt>
    <dgm:pt modelId="{36F5B810-FF3C-4F02-96CC-97BEF06542FF}" type="pres">
      <dgm:prSet presAssocID="{4A74CF57-43FA-48DB-A969-61C42D83626E}" presName="hierRoot3" presStyleCnt="0"/>
      <dgm:spPr/>
    </dgm:pt>
    <dgm:pt modelId="{6A154F56-E8BE-4F69-AD82-4F53AF5AF861}" type="pres">
      <dgm:prSet presAssocID="{4A74CF57-43FA-48DB-A969-61C42D83626E}" presName="composite3" presStyleCnt="0"/>
      <dgm:spPr/>
    </dgm:pt>
    <dgm:pt modelId="{2991DB30-3B73-4A3D-815A-4D287C367280}" type="pres">
      <dgm:prSet presAssocID="{4A74CF57-43FA-48DB-A969-61C42D83626E}" presName="background3" presStyleLbl="node3" presStyleIdx="6" presStyleCnt="9"/>
      <dgm:spPr/>
    </dgm:pt>
    <dgm:pt modelId="{A216506F-697D-45B3-A098-CAFB61F48A6F}" type="pres">
      <dgm:prSet presAssocID="{4A74CF57-43FA-48DB-A969-61C42D83626E}" presName="text3" presStyleLbl="fgAcc3" presStyleIdx="6" presStyleCnt="9" custScaleX="508956" custScaleY="703300" custLinFactX="-100000" custLinFactY="594825" custLinFactNeighborX="-172718" custLinFactNeighborY="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56C405-1894-40EE-8EDC-0EFECB827FFE}" type="pres">
      <dgm:prSet presAssocID="{4A74CF57-43FA-48DB-A969-61C42D83626E}" presName="hierChild4" presStyleCnt="0"/>
      <dgm:spPr/>
    </dgm:pt>
    <dgm:pt modelId="{FE420AF0-B0AA-49AC-87EC-A730AC821C1D}" type="pres">
      <dgm:prSet presAssocID="{93BFBA9C-50A2-4630-9064-EAD166EFF89E}" presName="Name17" presStyleLbl="parChTrans1D3" presStyleIdx="7" presStyleCnt="9"/>
      <dgm:spPr/>
      <dgm:t>
        <a:bodyPr/>
        <a:lstStyle/>
        <a:p>
          <a:endParaRPr lang="en-US"/>
        </a:p>
      </dgm:t>
    </dgm:pt>
    <dgm:pt modelId="{34D29BE8-2A6C-41E2-9831-E468705A5B2B}" type="pres">
      <dgm:prSet presAssocID="{B6216C0A-12F6-4364-B336-0C7EAC8F694C}" presName="hierRoot3" presStyleCnt="0"/>
      <dgm:spPr/>
    </dgm:pt>
    <dgm:pt modelId="{A22E40E4-5007-4F7A-82BA-CB6CE9B1F7F9}" type="pres">
      <dgm:prSet presAssocID="{B6216C0A-12F6-4364-B336-0C7EAC8F694C}" presName="composite3" presStyleCnt="0"/>
      <dgm:spPr/>
    </dgm:pt>
    <dgm:pt modelId="{3F735374-775E-4FBD-8200-07DED3D76D7B}" type="pres">
      <dgm:prSet presAssocID="{B6216C0A-12F6-4364-B336-0C7EAC8F694C}" presName="background3" presStyleLbl="node3" presStyleIdx="7" presStyleCnt="9"/>
      <dgm:spPr/>
    </dgm:pt>
    <dgm:pt modelId="{06E58402-8DF2-436B-983C-54247C8BC7ED}" type="pres">
      <dgm:prSet presAssocID="{B6216C0A-12F6-4364-B336-0C7EAC8F694C}" presName="text3" presStyleLbl="fgAcc3" presStyleIdx="7" presStyleCnt="9" custScaleX="457686" custScaleY="652528" custLinFactX="-39639" custLinFactY="592207" custLinFactNeighborX="-100000" custLinFactNeighborY="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0DE236-CBC2-42A9-B70A-25DF115F4366}" type="pres">
      <dgm:prSet presAssocID="{B6216C0A-12F6-4364-B336-0C7EAC8F694C}" presName="hierChild4" presStyleCnt="0"/>
      <dgm:spPr/>
    </dgm:pt>
    <dgm:pt modelId="{241BE4BA-B822-4703-A858-B1990C12891A}" type="pres">
      <dgm:prSet presAssocID="{DAF5BED6-8386-4736-A4B2-6F63DA7AEB6E}" presName="Name17" presStyleLbl="parChTrans1D3" presStyleIdx="8" presStyleCnt="9"/>
      <dgm:spPr/>
      <dgm:t>
        <a:bodyPr/>
        <a:lstStyle/>
        <a:p>
          <a:endParaRPr lang="en-US"/>
        </a:p>
      </dgm:t>
    </dgm:pt>
    <dgm:pt modelId="{7408990A-AF9C-4208-8DFC-2A301D8E3907}" type="pres">
      <dgm:prSet presAssocID="{630DCBA4-0682-4FED-974D-FD67FDF9DD7C}" presName="hierRoot3" presStyleCnt="0"/>
      <dgm:spPr/>
    </dgm:pt>
    <dgm:pt modelId="{B89F11C3-21F2-4C87-A6D0-5D580A3DDECD}" type="pres">
      <dgm:prSet presAssocID="{630DCBA4-0682-4FED-974D-FD67FDF9DD7C}" presName="composite3" presStyleCnt="0"/>
      <dgm:spPr/>
    </dgm:pt>
    <dgm:pt modelId="{40B8696E-ABB9-4D21-A0D7-08AACA2A5AE3}" type="pres">
      <dgm:prSet presAssocID="{630DCBA4-0682-4FED-974D-FD67FDF9DD7C}" presName="background3" presStyleLbl="node3" presStyleIdx="8" presStyleCnt="9"/>
      <dgm:spPr/>
    </dgm:pt>
    <dgm:pt modelId="{B1308B64-986F-409B-A9C6-19BD9298BD51}" type="pres">
      <dgm:prSet presAssocID="{630DCBA4-0682-4FED-974D-FD67FDF9DD7C}" presName="text3" presStyleLbl="fgAcc3" presStyleIdx="8" presStyleCnt="9" custScaleX="579017" custScaleY="438716" custLinFactY="600000" custLinFactNeighborX="-97958" custLinFactNeighborY="6047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52E9E6-9F28-49D7-912B-4D41A4543755}" type="pres">
      <dgm:prSet presAssocID="{630DCBA4-0682-4FED-974D-FD67FDF9DD7C}" presName="hierChild4" presStyleCnt="0"/>
      <dgm:spPr/>
    </dgm:pt>
  </dgm:ptLst>
  <dgm:cxnLst>
    <dgm:cxn modelId="{F9E1A20C-2988-48D1-98AF-E29B33B3B7B9}" srcId="{CE04F138-D228-4DF9-9B99-6F4951ADC876}" destId="{29220FEC-0B87-4B3B-9FED-A43EFA563B8F}" srcOrd="1" destOrd="0" parTransId="{94202163-AAB3-4022-A901-119C0E101299}" sibTransId="{731BAAD9-4A44-4E11-B8AD-A1DF7298586D}"/>
    <dgm:cxn modelId="{A2B7D6E7-A64B-41C5-9785-9FE4FC8A7541}" type="presOf" srcId="{B6216C0A-12F6-4364-B336-0C7EAC8F694C}" destId="{06E58402-8DF2-436B-983C-54247C8BC7ED}" srcOrd="0" destOrd="0" presId="urn:microsoft.com/office/officeart/2005/8/layout/hierarchy1"/>
    <dgm:cxn modelId="{0329D071-A2C8-4EB4-950D-8CDDE83FBA0B}" type="presOf" srcId="{DAF5BED6-8386-4736-A4B2-6F63DA7AEB6E}" destId="{241BE4BA-B822-4703-A858-B1990C12891A}" srcOrd="0" destOrd="0" presId="urn:microsoft.com/office/officeart/2005/8/layout/hierarchy1"/>
    <dgm:cxn modelId="{28A99BE0-B891-4735-B9A6-21620F0B0C74}" type="presOf" srcId="{C1720FD5-8285-4004-A5D4-62A7261D6C94}" destId="{07F9CB93-C8D4-445B-AC62-DC37F45AE5C5}" srcOrd="0" destOrd="0" presId="urn:microsoft.com/office/officeart/2005/8/layout/hierarchy1"/>
    <dgm:cxn modelId="{3C9F245B-2496-4BF4-AF13-861C98ED3F74}" type="presOf" srcId="{8988D831-5CBC-4411-8197-6F942E79C5EB}" destId="{F160E04D-54EF-4328-94DF-43561C602C71}" srcOrd="0" destOrd="0" presId="urn:microsoft.com/office/officeart/2005/8/layout/hierarchy1"/>
    <dgm:cxn modelId="{8986D0BF-C911-4457-80AB-89B015F9A80F}" type="presOf" srcId="{8C82DFF5-55F4-49C5-B22B-325DD7500363}" destId="{EBFA5C83-B08C-490C-A53E-C55D9ECBBFD2}" srcOrd="0" destOrd="0" presId="urn:microsoft.com/office/officeart/2005/8/layout/hierarchy1"/>
    <dgm:cxn modelId="{29BDE2E7-4A80-46EB-9414-F495A42F1247}" type="presOf" srcId="{630DCBA4-0682-4FED-974D-FD67FDF9DD7C}" destId="{B1308B64-986F-409B-A9C6-19BD9298BD51}" srcOrd="0" destOrd="0" presId="urn:microsoft.com/office/officeart/2005/8/layout/hierarchy1"/>
    <dgm:cxn modelId="{07FF9840-449C-4102-9C84-1C18139B9EB0}" type="presOf" srcId="{2B741789-9237-484B-91D3-D78BA5CCF18A}" destId="{3224D68C-399F-44B1-AF99-D89447C01AD5}" srcOrd="0" destOrd="0" presId="urn:microsoft.com/office/officeart/2005/8/layout/hierarchy1"/>
    <dgm:cxn modelId="{AB2FC0C5-A53E-4AAC-8DA0-212B2B1D4905}" srcId="{8C82DFF5-55F4-49C5-B22B-325DD7500363}" destId="{C046A73A-5C41-4059-A5F7-36F7905EEA4A}" srcOrd="2" destOrd="0" parTransId="{EE6FBEFD-D647-48AC-AF43-EFF5BB0F55F0}" sibTransId="{18FCF392-77DB-48CD-A55D-CA4F03326D32}"/>
    <dgm:cxn modelId="{B6BA5D9C-E49B-45A4-B006-1ACCA5873A3F}" srcId="{29220FEC-0B87-4B3B-9FED-A43EFA563B8F}" destId="{B6216C0A-12F6-4364-B336-0C7EAC8F694C}" srcOrd="4" destOrd="0" parTransId="{93BFBA9C-50A2-4630-9064-EAD166EFF89E}" sibTransId="{8573C630-E06C-4379-990C-FB2E925B21E6}"/>
    <dgm:cxn modelId="{65FC0599-5796-4A5D-9AB8-89F1F8B82891}" srcId="{CE04F138-D228-4DF9-9B99-6F4951ADC876}" destId="{8C82DFF5-55F4-49C5-B22B-325DD7500363}" srcOrd="0" destOrd="0" parTransId="{61AE80DB-854A-4CAB-9BCB-BD2838A86572}" sibTransId="{6EC6719E-E2C5-4913-954F-0F625320336F}"/>
    <dgm:cxn modelId="{3379D85A-4E27-4FC1-BB93-CE9968F96770}" type="presOf" srcId="{8BD836F8-120D-4779-AEAC-125E9209F063}" destId="{77DBB0E4-E83B-484E-A6C1-F9639FC5FAF2}" srcOrd="0" destOrd="0" presId="urn:microsoft.com/office/officeart/2005/8/layout/hierarchy1"/>
    <dgm:cxn modelId="{11502588-3B64-468A-97B7-F83319D42F6F}" srcId="{29220FEC-0B87-4B3B-9FED-A43EFA563B8F}" destId="{630DCBA4-0682-4FED-974D-FD67FDF9DD7C}" srcOrd="5" destOrd="0" parTransId="{DAF5BED6-8386-4736-A4B2-6F63DA7AEB6E}" sibTransId="{2E7129EC-9E03-4064-9CE5-89EAD2F0D86B}"/>
    <dgm:cxn modelId="{4FEDFD49-44CA-46C4-8557-B3B4F0B6A6B4}" srcId="{8C82DFF5-55F4-49C5-B22B-325DD7500363}" destId="{E5449B7D-88D4-4F7A-A2CD-88608367C0A9}" srcOrd="0" destOrd="0" parTransId="{52C9C4E6-3842-4742-BE73-89A1311DE2DD}" sibTransId="{1A8FF75A-E4E7-4DF6-86EC-4809DF53FAE6}"/>
    <dgm:cxn modelId="{7FB2CE1E-5100-432B-AF2C-7E893D40F3BC}" type="presOf" srcId="{42278C72-18D3-4DC5-85D4-FBCA24B7E875}" destId="{563D9699-3340-4379-AAD8-5E6C9DD5498C}" srcOrd="0" destOrd="0" presId="urn:microsoft.com/office/officeart/2005/8/layout/hierarchy1"/>
    <dgm:cxn modelId="{F6AA4FAC-23F2-4BD8-92E9-995920EC602F}" type="presOf" srcId="{E5449B7D-88D4-4F7A-A2CD-88608367C0A9}" destId="{574144E8-6E41-4192-AE85-9CF7341A1639}" srcOrd="0" destOrd="0" presId="urn:microsoft.com/office/officeart/2005/8/layout/hierarchy1"/>
    <dgm:cxn modelId="{C89C74F0-39EC-49A5-985B-F0FEEACF911B}" srcId="{8C82DFF5-55F4-49C5-B22B-325DD7500363}" destId="{C1720FD5-8285-4004-A5D4-62A7261D6C94}" srcOrd="1" destOrd="0" parTransId="{2B741789-9237-484B-91D3-D78BA5CCF18A}" sibTransId="{07F6C83F-DB9C-4BAD-B854-DB83CD650E16}"/>
    <dgm:cxn modelId="{9B100D64-5921-4EC4-BAFD-F506CDED3B5A}" type="presOf" srcId="{C046A73A-5C41-4059-A5F7-36F7905EEA4A}" destId="{FF84A77D-DEA9-424E-8384-D204EF3FC9A8}" srcOrd="0" destOrd="0" presId="urn:microsoft.com/office/officeart/2005/8/layout/hierarchy1"/>
    <dgm:cxn modelId="{6329BA8B-5847-4126-B5F8-28AD61B2EDFF}" type="presOf" srcId="{E0D75F9E-3832-4DDB-9660-2F004FDB9810}" destId="{763E1BF7-4733-4BC0-BA22-94621F7F0382}" srcOrd="0" destOrd="0" presId="urn:microsoft.com/office/officeart/2005/8/layout/hierarchy1"/>
    <dgm:cxn modelId="{AADF42C1-B908-43CF-A98B-044747AFC237}" srcId="{29220FEC-0B87-4B3B-9FED-A43EFA563B8F}" destId="{F8002DF7-2204-4A90-BC72-719504F27EF8}" srcOrd="2" destOrd="0" parTransId="{42278C72-18D3-4DC5-85D4-FBCA24B7E875}" sibTransId="{F88A9188-D6C2-452B-A67D-7AE59390A6CB}"/>
    <dgm:cxn modelId="{9979C810-6E46-40DA-B8A1-8BAF8A82DA90}" type="presOf" srcId="{4A74CF57-43FA-48DB-A969-61C42D83626E}" destId="{A216506F-697D-45B3-A098-CAFB61F48A6F}" srcOrd="0" destOrd="0" presId="urn:microsoft.com/office/officeart/2005/8/layout/hierarchy1"/>
    <dgm:cxn modelId="{D923D6E7-D465-41E0-8D6D-A215406BDBD3}" type="presOf" srcId="{6E9B32FC-835A-424F-A1E9-B2698685A222}" destId="{8FE4163F-3B33-4508-89CE-9D1329E30E2A}" srcOrd="0" destOrd="0" presId="urn:microsoft.com/office/officeart/2005/8/layout/hierarchy1"/>
    <dgm:cxn modelId="{00366993-2E92-4D00-8DA0-E4833808DC46}" type="presOf" srcId="{EE6FBEFD-D647-48AC-AF43-EFF5BB0F55F0}" destId="{9FA5F9F7-845B-4F71-8695-A1A9221DFC07}" srcOrd="0" destOrd="0" presId="urn:microsoft.com/office/officeart/2005/8/layout/hierarchy1"/>
    <dgm:cxn modelId="{6DE36A3F-B5EF-45C9-ACA4-5DC05629DD7E}" srcId="{6E9B32FC-835A-424F-A1E9-B2698685A222}" destId="{CE04F138-D228-4DF9-9B99-6F4951ADC876}" srcOrd="0" destOrd="0" parTransId="{E6260CFF-D774-41DF-B9D1-27DC81254287}" sibTransId="{8773BCB3-7DC3-4365-A569-38A468FB34F9}"/>
    <dgm:cxn modelId="{5CD44B80-A150-4A03-8EC1-ABEDE2DC0156}" srcId="{29220FEC-0B87-4B3B-9FED-A43EFA563B8F}" destId="{B2D0FD35-25FD-4157-B765-232D189CF61C}" srcOrd="0" destOrd="0" parTransId="{8988D831-5CBC-4411-8197-6F942E79C5EB}" sibTransId="{8969578B-027A-41D3-93F0-32DE223EA817}"/>
    <dgm:cxn modelId="{3F42D227-1090-4ADD-A80A-9F01ECEB00DE}" type="presOf" srcId="{94202163-AAB3-4022-A901-119C0E101299}" destId="{D15851EF-CD90-4CBB-A67C-A1351A79E7CB}" srcOrd="0" destOrd="0" presId="urn:microsoft.com/office/officeart/2005/8/layout/hierarchy1"/>
    <dgm:cxn modelId="{DA7F5612-7047-448C-85CE-7C2A5F20A13E}" type="presOf" srcId="{F8002DF7-2204-4A90-BC72-719504F27EF8}" destId="{19BCB63B-9E37-467C-8A9A-76E5795E7709}" srcOrd="0" destOrd="0" presId="urn:microsoft.com/office/officeart/2005/8/layout/hierarchy1"/>
    <dgm:cxn modelId="{CAACE49C-BD77-4DB0-94E2-3F678ACD0271}" type="presOf" srcId="{B2D0FD35-25FD-4157-B765-232D189CF61C}" destId="{19AA8DB5-C236-4716-BB1A-3B857ED3D8D8}" srcOrd="0" destOrd="0" presId="urn:microsoft.com/office/officeart/2005/8/layout/hierarchy1"/>
    <dgm:cxn modelId="{6FCB78C2-9AD1-445A-BD3B-E75CE4D611BB}" type="presOf" srcId="{49689A26-8C22-4608-8A4D-1C17EE777BBE}" destId="{C6301991-6FC8-4729-8BB1-B1B5A233AA99}" srcOrd="0" destOrd="0" presId="urn:microsoft.com/office/officeart/2005/8/layout/hierarchy1"/>
    <dgm:cxn modelId="{AD6C374F-F3F3-4085-B2D9-2D7F4B29B5B1}" type="presOf" srcId="{29220FEC-0B87-4B3B-9FED-A43EFA563B8F}" destId="{135485F0-088E-49A7-B4A6-CC220D55DCDE}" srcOrd="0" destOrd="0" presId="urn:microsoft.com/office/officeart/2005/8/layout/hierarchy1"/>
    <dgm:cxn modelId="{7419D217-C3D4-42B8-BFB5-117654D80065}" type="presOf" srcId="{93BFBA9C-50A2-4630-9064-EAD166EFF89E}" destId="{FE420AF0-B0AA-49AC-87EC-A730AC821C1D}" srcOrd="0" destOrd="0" presId="urn:microsoft.com/office/officeart/2005/8/layout/hierarchy1"/>
    <dgm:cxn modelId="{445852AF-A7CB-419E-908E-6D20B5052D0E}" type="presOf" srcId="{CE04F138-D228-4DF9-9B99-6F4951ADC876}" destId="{F941EB82-1B4E-49C6-8C23-E11E45014285}" srcOrd="0" destOrd="0" presId="urn:microsoft.com/office/officeart/2005/8/layout/hierarchy1"/>
    <dgm:cxn modelId="{FB72DB9F-EAA9-4766-AD04-FEFBFFC3E3C5}" srcId="{29220FEC-0B87-4B3B-9FED-A43EFA563B8F}" destId="{E0D75F9E-3832-4DDB-9660-2F004FDB9810}" srcOrd="1" destOrd="0" parTransId="{8BD836F8-120D-4779-AEAC-125E9209F063}" sibTransId="{54B8562A-9E4B-4F8A-869F-E7B09B3F0BAC}"/>
    <dgm:cxn modelId="{63692512-0D68-4F40-BB52-BDE6FA871EFB}" type="presOf" srcId="{52C9C4E6-3842-4742-BE73-89A1311DE2DD}" destId="{82A082FA-3C25-453E-93D6-62D77B99DA7A}" srcOrd="0" destOrd="0" presId="urn:microsoft.com/office/officeart/2005/8/layout/hierarchy1"/>
    <dgm:cxn modelId="{CBCC6E47-5A1D-4F9A-AFFF-077420C5FD0F}" type="presOf" srcId="{61AE80DB-854A-4CAB-9BCB-BD2838A86572}" destId="{88752D71-A334-46E7-8544-F945903A5BBE}" srcOrd="0" destOrd="0" presId="urn:microsoft.com/office/officeart/2005/8/layout/hierarchy1"/>
    <dgm:cxn modelId="{89D2093E-4EAA-4F59-96C6-F296F24A10F1}" srcId="{29220FEC-0B87-4B3B-9FED-A43EFA563B8F}" destId="{4A74CF57-43FA-48DB-A969-61C42D83626E}" srcOrd="3" destOrd="0" parTransId="{49689A26-8C22-4608-8A4D-1C17EE777BBE}" sibTransId="{29D6A9E8-E1F8-4A5F-8DD9-87CBD1EA2D52}"/>
    <dgm:cxn modelId="{EA387577-AFB3-4ED1-9B0D-4FE77978A8C5}" type="presParOf" srcId="{8FE4163F-3B33-4508-89CE-9D1329E30E2A}" destId="{D4F26EE6-71AA-4824-8F67-B4EFC78A0DE5}" srcOrd="0" destOrd="0" presId="urn:microsoft.com/office/officeart/2005/8/layout/hierarchy1"/>
    <dgm:cxn modelId="{AC827EA1-03D6-4685-993D-CA13CAF76BA8}" type="presParOf" srcId="{D4F26EE6-71AA-4824-8F67-B4EFC78A0DE5}" destId="{A1164109-64F4-4524-8AEF-1815ABD1386E}" srcOrd="0" destOrd="0" presId="urn:microsoft.com/office/officeart/2005/8/layout/hierarchy1"/>
    <dgm:cxn modelId="{13B31835-3514-4FFA-B718-8825BC15B40D}" type="presParOf" srcId="{A1164109-64F4-4524-8AEF-1815ABD1386E}" destId="{AC0D8333-958D-4D9B-9838-C6FE74AC17C7}" srcOrd="0" destOrd="0" presId="urn:microsoft.com/office/officeart/2005/8/layout/hierarchy1"/>
    <dgm:cxn modelId="{EA8D0947-2046-4AE6-8AE9-8CBAB20F3F00}" type="presParOf" srcId="{A1164109-64F4-4524-8AEF-1815ABD1386E}" destId="{F941EB82-1B4E-49C6-8C23-E11E45014285}" srcOrd="1" destOrd="0" presId="urn:microsoft.com/office/officeart/2005/8/layout/hierarchy1"/>
    <dgm:cxn modelId="{65BE007F-F3F1-450B-8449-F520D4AF443D}" type="presParOf" srcId="{D4F26EE6-71AA-4824-8F67-B4EFC78A0DE5}" destId="{E4E0254E-45D2-4A53-9766-E41831AFA5F8}" srcOrd="1" destOrd="0" presId="urn:microsoft.com/office/officeart/2005/8/layout/hierarchy1"/>
    <dgm:cxn modelId="{B90CD27B-9E0F-4779-82FC-137EB556031E}" type="presParOf" srcId="{E4E0254E-45D2-4A53-9766-E41831AFA5F8}" destId="{88752D71-A334-46E7-8544-F945903A5BBE}" srcOrd="0" destOrd="0" presId="urn:microsoft.com/office/officeart/2005/8/layout/hierarchy1"/>
    <dgm:cxn modelId="{A77E4905-3385-4B84-8AB3-EF0411072972}" type="presParOf" srcId="{E4E0254E-45D2-4A53-9766-E41831AFA5F8}" destId="{1203DA6E-D934-4EAE-A54D-7AAD6606B8E7}" srcOrd="1" destOrd="0" presId="urn:microsoft.com/office/officeart/2005/8/layout/hierarchy1"/>
    <dgm:cxn modelId="{887CB166-CBA7-4F3D-924B-2725B1BDEBC1}" type="presParOf" srcId="{1203DA6E-D934-4EAE-A54D-7AAD6606B8E7}" destId="{484B8CB5-DFD6-4866-8EED-039E3B2F5479}" srcOrd="0" destOrd="0" presId="urn:microsoft.com/office/officeart/2005/8/layout/hierarchy1"/>
    <dgm:cxn modelId="{995C2AFF-9689-4B36-BF02-DC3D28053568}" type="presParOf" srcId="{484B8CB5-DFD6-4866-8EED-039E3B2F5479}" destId="{E78298F1-ADEE-4114-AE39-97AEA6216731}" srcOrd="0" destOrd="0" presId="urn:microsoft.com/office/officeart/2005/8/layout/hierarchy1"/>
    <dgm:cxn modelId="{594F85F6-6C6F-43A8-9C05-46C6E64668E8}" type="presParOf" srcId="{484B8CB5-DFD6-4866-8EED-039E3B2F5479}" destId="{EBFA5C83-B08C-490C-A53E-C55D9ECBBFD2}" srcOrd="1" destOrd="0" presId="urn:microsoft.com/office/officeart/2005/8/layout/hierarchy1"/>
    <dgm:cxn modelId="{2782AEB2-032E-4B44-828E-46749D506513}" type="presParOf" srcId="{1203DA6E-D934-4EAE-A54D-7AAD6606B8E7}" destId="{CEAB6657-07AE-4489-937C-0FDA8ED7D6A2}" srcOrd="1" destOrd="0" presId="urn:microsoft.com/office/officeart/2005/8/layout/hierarchy1"/>
    <dgm:cxn modelId="{C7B02A35-DFCC-486F-BB7E-12DDD7307B36}" type="presParOf" srcId="{CEAB6657-07AE-4489-937C-0FDA8ED7D6A2}" destId="{82A082FA-3C25-453E-93D6-62D77B99DA7A}" srcOrd="0" destOrd="0" presId="urn:microsoft.com/office/officeart/2005/8/layout/hierarchy1"/>
    <dgm:cxn modelId="{E00F9F3A-F511-4E87-863E-B9A7947F3FE0}" type="presParOf" srcId="{CEAB6657-07AE-4489-937C-0FDA8ED7D6A2}" destId="{4DDAC690-65AB-403C-980B-4D49273AF31B}" srcOrd="1" destOrd="0" presId="urn:microsoft.com/office/officeart/2005/8/layout/hierarchy1"/>
    <dgm:cxn modelId="{0A2B9D6F-DF6A-4C76-B11D-CA7A383F25AE}" type="presParOf" srcId="{4DDAC690-65AB-403C-980B-4D49273AF31B}" destId="{376AA456-E302-45D6-8401-48C10D470577}" srcOrd="0" destOrd="0" presId="urn:microsoft.com/office/officeart/2005/8/layout/hierarchy1"/>
    <dgm:cxn modelId="{2E954EA8-4C49-4D34-8A68-6E60F5CE765C}" type="presParOf" srcId="{376AA456-E302-45D6-8401-48C10D470577}" destId="{9ECC31D7-02E5-49BE-B9CD-8F9D94751A24}" srcOrd="0" destOrd="0" presId="urn:microsoft.com/office/officeart/2005/8/layout/hierarchy1"/>
    <dgm:cxn modelId="{B1993D48-5BAF-442C-A1E7-E7B91FE525C9}" type="presParOf" srcId="{376AA456-E302-45D6-8401-48C10D470577}" destId="{574144E8-6E41-4192-AE85-9CF7341A1639}" srcOrd="1" destOrd="0" presId="urn:microsoft.com/office/officeart/2005/8/layout/hierarchy1"/>
    <dgm:cxn modelId="{29EF8DC9-9256-4CDC-AC7E-A02B79CBBFFD}" type="presParOf" srcId="{4DDAC690-65AB-403C-980B-4D49273AF31B}" destId="{B6EF6FC7-B155-41B5-A964-8C9DB55F75D5}" srcOrd="1" destOrd="0" presId="urn:microsoft.com/office/officeart/2005/8/layout/hierarchy1"/>
    <dgm:cxn modelId="{A91E6D4E-75FB-4863-91F0-860119FCDB62}" type="presParOf" srcId="{CEAB6657-07AE-4489-937C-0FDA8ED7D6A2}" destId="{3224D68C-399F-44B1-AF99-D89447C01AD5}" srcOrd="2" destOrd="0" presId="urn:microsoft.com/office/officeart/2005/8/layout/hierarchy1"/>
    <dgm:cxn modelId="{C31D7962-6366-490D-9C0F-2EF7F4E02E31}" type="presParOf" srcId="{CEAB6657-07AE-4489-937C-0FDA8ED7D6A2}" destId="{F3472FB6-F87D-44D5-B80B-4EF64630A8C4}" srcOrd="3" destOrd="0" presId="urn:microsoft.com/office/officeart/2005/8/layout/hierarchy1"/>
    <dgm:cxn modelId="{4EE955D3-2403-482C-81AF-41729FE25709}" type="presParOf" srcId="{F3472FB6-F87D-44D5-B80B-4EF64630A8C4}" destId="{79413547-FF82-4F63-BCA2-03A05226BFFA}" srcOrd="0" destOrd="0" presId="urn:microsoft.com/office/officeart/2005/8/layout/hierarchy1"/>
    <dgm:cxn modelId="{E825546E-B496-489D-BE00-B8F57DD5E3D0}" type="presParOf" srcId="{79413547-FF82-4F63-BCA2-03A05226BFFA}" destId="{5E13B9BC-AB06-4258-8DC9-83443AC4CE34}" srcOrd="0" destOrd="0" presId="urn:microsoft.com/office/officeart/2005/8/layout/hierarchy1"/>
    <dgm:cxn modelId="{51C7C991-2D72-4CD5-8448-27394D7B6B20}" type="presParOf" srcId="{79413547-FF82-4F63-BCA2-03A05226BFFA}" destId="{07F9CB93-C8D4-445B-AC62-DC37F45AE5C5}" srcOrd="1" destOrd="0" presId="urn:microsoft.com/office/officeart/2005/8/layout/hierarchy1"/>
    <dgm:cxn modelId="{BDC8D782-6EDC-4DE9-ADA5-6D058ADEBD52}" type="presParOf" srcId="{F3472FB6-F87D-44D5-B80B-4EF64630A8C4}" destId="{A2AF7757-697B-4CF0-A7BA-851ADC5A315A}" srcOrd="1" destOrd="0" presId="urn:microsoft.com/office/officeart/2005/8/layout/hierarchy1"/>
    <dgm:cxn modelId="{0C72DD8F-D0DD-49B8-9F4B-3F9035340DC6}" type="presParOf" srcId="{CEAB6657-07AE-4489-937C-0FDA8ED7D6A2}" destId="{9FA5F9F7-845B-4F71-8695-A1A9221DFC07}" srcOrd="4" destOrd="0" presId="urn:microsoft.com/office/officeart/2005/8/layout/hierarchy1"/>
    <dgm:cxn modelId="{C5E98279-4491-4487-9ACC-3AA1505BAD88}" type="presParOf" srcId="{CEAB6657-07AE-4489-937C-0FDA8ED7D6A2}" destId="{A3432415-D597-4061-B1EE-392CE02AE373}" srcOrd="5" destOrd="0" presId="urn:microsoft.com/office/officeart/2005/8/layout/hierarchy1"/>
    <dgm:cxn modelId="{22DABA73-674E-42EA-A6DA-FE3B7A88AC8A}" type="presParOf" srcId="{A3432415-D597-4061-B1EE-392CE02AE373}" destId="{66B2FEA2-0E3D-41F9-9916-EFBF9269C8B6}" srcOrd="0" destOrd="0" presId="urn:microsoft.com/office/officeart/2005/8/layout/hierarchy1"/>
    <dgm:cxn modelId="{B56C312B-FBB5-40B3-9D7B-0EBB36A66411}" type="presParOf" srcId="{66B2FEA2-0E3D-41F9-9916-EFBF9269C8B6}" destId="{67AF5BBC-0886-4EC4-A749-EA4D812BAE62}" srcOrd="0" destOrd="0" presId="urn:microsoft.com/office/officeart/2005/8/layout/hierarchy1"/>
    <dgm:cxn modelId="{13C58596-08EE-489B-A567-7BFF87809E88}" type="presParOf" srcId="{66B2FEA2-0E3D-41F9-9916-EFBF9269C8B6}" destId="{FF84A77D-DEA9-424E-8384-D204EF3FC9A8}" srcOrd="1" destOrd="0" presId="urn:microsoft.com/office/officeart/2005/8/layout/hierarchy1"/>
    <dgm:cxn modelId="{C8AD368C-58D8-4F9C-8B7F-2823F3CDDF46}" type="presParOf" srcId="{A3432415-D597-4061-B1EE-392CE02AE373}" destId="{C5B50762-F97C-4A36-AC1A-EAE74728DC3B}" srcOrd="1" destOrd="0" presId="urn:microsoft.com/office/officeart/2005/8/layout/hierarchy1"/>
    <dgm:cxn modelId="{7D6B30C6-3C5E-47A4-8F50-AA93B00DEB76}" type="presParOf" srcId="{E4E0254E-45D2-4A53-9766-E41831AFA5F8}" destId="{D15851EF-CD90-4CBB-A67C-A1351A79E7CB}" srcOrd="2" destOrd="0" presId="urn:microsoft.com/office/officeart/2005/8/layout/hierarchy1"/>
    <dgm:cxn modelId="{58A2F78B-2CDF-4DF5-B295-D58611161AE2}" type="presParOf" srcId="{E4E0254E-45D2-4A53-9766-E41831AFA5F8}" destId="{5AE781A7-28D1-4663-A028-AE5E632F2B8E}" srcOrd="3" destOrd="0" presId="urn:microsoft.com/office/officeart/2005/8/layout/hierarchy1"/>
    <dgm:cxn modelId="{27117C13-5D3C-414F-ACC3-10A183DD0EC1}" type="presParOf" srcId="{5AE781A7-28D1-4663-A028-AE5E632F2B8E}" destId="{C6AE5640-1A2B-4F90-A007-7E494DE98FFB}" srcOrd="0" destOrd="0" presId="urn:microsoft.com/office/officeart/2005/8/layout/hierarchy1"/>
    <dgm:cxn modelId="{75AF4839-037F-4600-8F0C-3EFF47489F6F}" type="presParOf" srcId="{C6AE5640-1A2B-4F90-A007-7E494DE98FFB}" destId="{1D58D6E0-A346-4690-9C93-99E21E2D57DF}" srcOrd="0" destOrd="0" presId="urn:microsoft.com/office/officeart/2005/8/layout/hierarchy1"/>
    <dgm:cxn modelId="{AB876EDD-3202-4B2E-BB41-852D0011A14F}" type="presParOf" srcId="{C6AE5640-1A2B-4F90-A007-7E494DE98FFB}" destId="{135485F0-088E-49A7-B4A6-CC220D55DCDE}" srcOrd="1" destOrd="0" presId="urn:microsoft.com/office/officeart/2005/8/layout/hierarchy1"/>
    <dgm:cxn modelId="{72142AE6-C1E6-4FAA-8B77-31BD1F06DE9C}" type="presParOf" srcId="{5AE781A7-28D1-4663-A028-AE5E632F2B8E}" destId="{893F00E2-6701-4BF9-9FF2-F426FBD196A4}" srcOrd="1" destOrd="0" presId="urn:microsoft.com/office/officeart/2005/8/layout/hierarchy1"/>
    <dgm:cxn modelId="{BC2DAAB9-FE0C-460B-A8C7-6E9D95994A1A}" type="presParOf" srcId="{893F00E2-6701-4BF9-9FF2-F426FBD196A4}" destId="{F160E04D-54EF-4328-94DF-43561C602C71}" srcOrd="0" destOrd="0" presId="urn:microsoft.com/office/officeart/2005/8/layout/hierarchy1"/>
    <dgm:cxn modelId="{0E10C8AD-9443-4617-BF58-423F1E99AA1A}" type="presParOf" srcId="{893F00E2-6701-4BF9-9FF2-F426FBD196A4}" destId="{9CE91AA3-7776-42FF-BB36-E01332E780D3}" srcOrd="1" destOrd="0" presId="urn:microsoft.com/office/officeart/2005/8/layout/hierarchy1"/>
    <dgm:cxn modelId="{4B4E3745-B908-4042-9FD8-4F83A64376F5}" type="presParOf" srcId="{9CE91AA3-7776-42FF-BB36-E01332E780D3}" destId="{7B9FA7EA-7D91-4BC7-A209-263725103624}" srcOrd="0" destOrd="0" presId="urn:microsoft.com/office/officeart/2005/8/layout/hierarchy1"/>
    <dgm:cxn modelId="{6AE3474B-1562-49CE-BAAD-EDA8453DB82E}" type="presParOf" srcId="{7B9FA7EA-7D91-4BC7-A209-263725103624}" destId="{5AF9CE5C-14E7-4654-8C7B-59296E0A1FBD}" srcOrd="0" destOrd="0" presId="urn:microsoft.com/office/officeart/2005/8/layout/hierarchy1"/>
    <dgm:cxn modelId="{9305A70B-0BC0-4BBD-81B4-5C6D58C24C5B}" type="presParOf" srcId="{7B9FA7EA-7D91-4BC7-A209-263725103624}" destId="{19AA8DB5-C236-4716-BB1A-3B857ED3D8D8}" srcOrd="1" destOrd="0" presId="urn:microsoft.com/office/officeart/2005/8/layout/hierarchy1"/>
    <dgm:cxn modelId="{17411F4F-22AA-4A3E-A8D7-C56330D0E4D9}" type="presParOf" srcId="{9CE91AA3-7776-42FF-BB36-E01332E780D3}" destId="{05A9FCB1-8A4C-4679-B1B8-34A6DB0AA976}" srcOrd="1" destOrd="0" presId="urn:microsoft.com/office/officeart/2005/8/layout/hierarchy1"/>
    <dgm:cxn modelId="{DD7B5824-0D7B-403A-B132-1CFC59199940}" type="presParOf" srcId="{893F00E2-6701-4BF9-9FF2-F426FBD196A4}" destId="{77DBB0E4-E83B-484E-A6C1-F9639FC5FAF2}" srcOrd="2" destOrd="0" presId="urn:microsoft.com/office/officeart/2005/8/layout/hierarchy1"/>
    <dgm:cxn modelId="{BFAC641E-BC8E-4C32-B0AD-C96595CE479A}" type="presParOf" srcId="{893F00E2-6701-4BF9-9FF2-F426FBD196A4}" destId="{E1B22ADE-3E7F-4E95-BA25-3210F3DA9A9B}" srcOrd="3" destOrd="0" presId="urn:microsoft.com/office/officeart/2005/8/layout/hierarchy1"/>
    <dgm:cxn modelId="{C517F43B-74B2-4865-A684-2C44DCEB8DFD}" type="presParOf" srcId="{E1B22ADE-3E7F-4E95-BA25-3210F3DA9A9B}" destId="{876988B7-8070-42F1-B958-3905975EEC8A}" srcOrd="0" destOrd="0" presId="urn:microsoft.com/office/officeart/2005/8/layout/hierarchy1"/>
    <dgm:cxn modelId="{868A2AC6-2ABE-4159-874B-CCE65C819382}" type="presParOf" srcId="{876988B7-8070-42F1-B958-3905975EEC8A}" destId="{E3792C8C-13BF-4F57-95D2-3829F6FB9787}" srcOrd="0" destOrd="0" presId="urn:microsoft.com/office/officeart/2005/8/layout/hierarchy1"/>
    <dgm:cxn modelId="{19B79DB1-B7B8-4450-87BB-785766BC1FBE}" type="presParOf" srcId="{876988B7-8070-42F1-B958-3905975EEC8A}" destId="{763E1BF7-4733-4BC0-BA22-94621F7F0382}" srcOrd="1" destOrd="0" presId="urn:microsoft.com/office/officeart/2005/8/layout/hierarchy1"/>
    <dgm:cxn modelId="{3D7FB399-457E-4D63-9A95-899366802C3C}" type="presParOf" srcId="{E1B22ADE-3E7F-4E95-BA25-3210F3DA9A9B}" destId="{1ECAC7A9-A9BC-43A9-9AE0-CF4111AAF34C}" srcOrd="1" destOrd="0" presId="urn:microsoft.com/office/officeart/2005/8/layout/hierarchy1"/>
    <dgm:cxn modelId="{54AC745E-0EFD-485A-9C1F-C60D39B45AAB}" type="presParOf" srcId="{893F00E2-6701-4BF9-9FF2-F426FBD196A4}" destId="{563D9699-3340-4379-AAD8-5E6C9DD5498C}" srcOrd="4" destOrd="0" presId="urn:microsoft.com/office/officeart/2005/8/layout/hierarchy1"/>
    <dgm:cxn modelId="{42BA2BBA-C96E-4450-A17B-4D4F120E89D4}" type="presParOf" srcId="{893F00E2-6701-4BF9-9FF2-F426FBD196A4}" destId="{9253060C-BAD2-4E0A-BE22-E6738AF16D50}" srcOrd="5" destOrd="0" presId="urn:microsoft.com/office/officeart/2005/8/layout/hierarchy1"/>
    <dgm:cxn modelId="{F0E2BCB7-FF3D-4CD0-84BB-50A726BE4428}" type="presParOf" srcId="{9253060C-BAD2-4E0A-BE22-E6738AF16D50}" destId="{5A755280-BFA1-4CF3-9D81-14198D63EAA7}" srcOrd="0" destOrd="0" presId="urn:microsoft.com/office/officeart/2005/8/layout/hierarchy1"/>
    <dgm:cxn modelId="{DFFFD8C1-EF30-49D5-AD33-C007C33D171D}" type="presParOf" srcId="{5A755280-BFA1-4CF3-9D81-14198D63EAA7}" destId="{2CCAAE7A-5E45-4422-84A9-E94C2E191BA7}" srcOrd="0" destOrd="0" presId="urn:microsoft.com/office/officeart/2005/8/layout/hierarchy1"/>
    <dgm:cxn modelId="{E1080B6D-339E-4137-A8C5-EE120A008965}" type="presParOf" srcId="{5A755280-BFA1-4CF3-9D81-14198D63EAA7}" destId="{19BCB63B-9E37-467C-8A9A-76E5795E7709}" srcOrd="1" destOrd="0" presId="urn:microsoft.com/office/officeart/2005/8/layout/hierarchy1"/>
    <dgm:cxn modelId="{4BF60ECD-AC3C-4D09-AFDF-D031180C827D}" type="presParOf" srcId="{9253060C-BAD2-4E0A-BE22-E6738AF16D50}" destId="{D0B35E39-0D95-4ACC-BAA9-AF5832558930}" srcOrd="1" destOrd="0" presId="urn:microsoft.com/office/officeart/2005/8/layout/hierarchy1"/>
    <dgm:cxn modelId="{6E8D08C0-B6B2-4147-9E67-9A7C651C4E12}" type="presParOf" srcId="{893F00E2-6701-4BF9-9FF2-F426FBD196A4}" destId="{C6301991-6FC8-4729-8BB1-B1B5A233AA99}" srcOrd="6" destOrd="0" presId="urn:microsoft.com/office/officeart/2005/8/layout/hierarchy1"/>
    <dgm:cxn modelId="{F8D13A72-D628-4CBB-A4A0-E60D2293B67E}" type="presParOf" srcId="{893F00E2-6701-4BF9-9FF2-F426FBD196A4}" destId="{36F5B810-FF3C-4F02-96CC-97BEF06542FF}" srcOrd="7" destOrd="0" presId="urn:microsoft.com/office/officeart/2005/8/layout/hierarchy1"/>
    <dgm:cxn modelId="{BD5BE294-7280-4BC3-9DF6-A5B599608A92}" type="presParOf" srcId="{36F5B810-FF3C-4F02-96CC-97BEF06542FF}" destId="{6A154F56-E8BE-4F69-AD82-4F53AF5AF861}" srcOrd="0" destOrd="0" presId="urn:microsoft.com/office/officeart/2005/8/layout/hierarchy1"/>
    <dgm:cxn modelId="{2CD065F3-A94A-4EBE-9F3E-D36AF586CF91}" type="presParOf" srcId="{6A154F56-E8BE-4F69-AD82-4F53AF5AF861}" destId="{2991DB30-3B73-4A3D-815A-4D287C367280}" srcOrd="0" destOrd="0" presId="urn:microsoft.com/office/officeart/2005/8/layout/hierarchy1"/>
    <dgm:cxn modelId="{8F86AAA7-0C9F-400A-A7BE-E5D8380D49BE}" type="presParOf" srcId="{6A154F56-E8BE-4F69-AD82-4F53AF5AF861}" destId="{A216506F-697D-45B3-A098-CAFB61F48A6F}" srcOrd="1" destOrd="0" presId="urn:microsoft.com/office/officeart/2005/8/layout/hierarchy1"/>
    <dgm:cxn modelId="{E2611178-88CA-4C95-A459-59DD962F7A86}" type="presParOf" srcId="{36F5B810-FF3C-4F02-96CC-97BEF06542FF}" destId="{5356C405-1894-40EE-8EDC-0EFECB827FFE}" srcOrd="1" destOrd="0" presId="urn:microsoft.com/office/officeart/2005/8/layout/hierarchy1"/>
    <dgm:cxn modelId="{44CF2161-8A23-4FC5-BA48-111ACEB0F949}" type="presParOf" srcId="{893F00E2-6701-4BF9-9FF2-F426FBD196A4}" destId="{FE420AF0-B0AA-49AC-87EC-A730AC821C1D}" srcOrd="8" destOrd="0" presId="urn:microsoft.com/office/officeart/2005/8/layout/hierarchy1"/>
    <dgm:cxn modelId="{4546765C-CBBA-4927-8DB6-0B012DE35809}" type="presParOf" srcId="{893F00E2-6701-4BF9-9FF2-F426FBD196A4}" destId="{34D29BE8-2A6C-41E2-9831-E468705A5B2B}" srcOrd="9" destOrd="0" presId="urn:microsoft.com/office/officeart/2005/8/layout/hierarchy1"/>
    <dgm:cxn modelId="{ECF74E75-A582-4859-B215-2D43C74C31C6}" type="presParOf" srcId="{34D29BE8-2A6C-41E2-9831-E468705A5B2B}" destId="{A22E40E4-5007-4F7A-82BA-CB6CE9B1F7F9}" srcOrd="0" destOrd="0" presId="urn:microsoft.com/office/officeart/2005/8/layout/hierarchy1"/>
    <dgm:cxn modelId="{B8118537-3B3E-4F9F-B520-AA1267F16F23}" type="presParOf" srcId="{A22E40E4-5007-4F7A-82BA-CB6CE9B1F7F9}" destId="{3F735374-775E-4FBD-8200-07DED3D76D7B}" srcOrd="0" destOrd="0" presId="urn:microsoft.com/office/officeart/2005/8/layout/hierarchy1"/>
    <dgm:cxn modelId="{187FB0A5-D5A2-4B35-90A0-11B28E3A7EBA}" type="presParOf" srcId="{A22E40E4-5007-4F7A-82BA-CB6CE9B1F7F9}" destId="{06E58402-8DF2-436B-983C-54247C8BC7ED}" srcOrd="1" destOrd="0" presId="urn:microsoft.com/office/officeart/2005/8/layout/hierarchy1"/>
    <dgm:cxn modelId="{91565E33-696F-4871-888E-CD7B95849A77}" type="presParOf" srcId="{34D29BE8-2A6C-41E2-9831-E468705A5B2B}" destId="{BB0DE236-CBC2-42A9-B70A-25DF115F4366}" srcOrd="1" destOrd="0" presId="urn:microsoft.com/office/officeart/2005/8/layout/hierarchy1"/>
    <dgm:cxn modelId="{C135F1E6-D1E3-4A83-8389-9423419EC520}" type="presParOf" srcId="{893F00E2-6701-4BF9-9FF2-F426FBD196A4}" destId="{241BE4BA-B822-4703-A858-B1990C12891A}" srcOrd="10" destOrd="0" presId="urn:microsoft.com/office/officeart/2005/8/layout/hierarchy1"/>
    <dgm:cxn modelId="{5FCDD1C4-FC1D-4515-914E-B3AA8A30F665}" type="presParOf" srcId="{893F00E2-6701-4BF9-9FF2-F426FBD196A4}" destId="{7408990A-AF9C-4208-8DFC-2A301D8E3907}" srcOrd="11" destOrd="0" presId="urn:microsoft.com/office/officeart/2005/8/layout/hierarchy1"/>
    <dgm:cxn modelId="{94308F1F-AA10-4ED6-B1C6-331C4A23BAAE}" type="presParOf" srcId="{7408990A-AF9C-4208-8DFC-2A301D8E3907}" destId="{B89F11C3-21F2-4C87-A6D0-5D580A3DDECD}" srcOrd="0" destOrd="0" presId="urn:microsoft.com/office/officeart/2005/8/layout/hierarchy1"/>
    <dgm:cxn modelId="{74937254-B91D-4B76-97D9-0C8EBD6FE579}" type="presParOf" srcId="{B89F11C3-21F2-4C87-A6D0-5D580A3DDECD}" destId="{40B8696E-ABB9-4D21-A0D7-08AACA2A5AE3}" srcOrd="0" destOrd="0" presId="urn:microsoft.com/office/officeart/2005/8/layout/hierarchy1"/>
    <dgm:cxn modelId="{3E998C42-21E9-4119-A0AF-710074683C92}" type="presParOf" srcId="{B89F11C3-21F2-4C87-A6D0-5D580A3DDECD}" destId="{B1308B64-986F-409B-A9C6-19BD9298BD51}" srcOrd="1" destOrd="0" presId="urn:microsoft.com/office/officeart/2005/8/layout/hierarchy1"/>
    <dgm:cxn modelId="{6191B5DE-027E-4C44-B5FB-3D556D422714}" type="presParOf" srcId="{7408990A-AF9C-4208-8DFC-2A301D8E3907}" destId="{7752E9E6-9F28-49D7-912B-4D41A45437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726CB-A091-4E35-A028-6E401C19EF5A}">
      <dsp:nvSpPr>
        <dsp:cNvPr id="0" name=""/>
        <dsp:cNvSpPr/>
      </dsp:nvSpPr>
      <dsp:spPr>
        <a:xfrm>
          <a:off x="4191000" y="2596219"/>
          <a:ext cx="3217418" cy="372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131"/>
              </a:lnTo>
              <a:lnTo>
                <a:pt x="3217418" y="186131"/>
              </a:lnTo>
              <a:lnTo>
                <a:pt x="3217418" y="372263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B0BD2-73ED-4696-B350-13D26500A279}">
      <dsp:nvSpPr>
        <dsp:cNvPr id="0" name=""/>
        <dsp:cNvSpPr/>
      </dsp:nvSpPr>
      <dsp:spPr>
        <a:xfrm>
          <a:off x="4191000" y="2596219"/>
          <a:ext cx="987605" cy="372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131"/>
              </a:lnTo>
              <a:lnTo>
                <a:pt x="987605" y="186131"/>
              </a:lnTo>
              <a:lnTo>
                <a:pt x="987605" y="372263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F7D3D-BB51-4D9D-ACDD-BC62A8766AEF}">
      <dsp:nvSpPr>
        <dsp:cNvPr id="0" name=""/>
        <dsp:cNvSpPr/>
      </dsp:nvSpPr>
      <dsp:spPr>
        <a:xfrm>
          <a:off x="3033659" y="2596219"/>
          <a:ext cx="1157340" cy="372263"/>
        </a:xfrm>
        <a:custGeom>
          <a:avLst/>
          <a:gdLst/>
          <a:ahLst/>
          <a:cxnLst/>
          <a:rect l="0" t="0" r="0" b="0"/>
          <a:pathLst>
            <a:path>
              <a:moveTo>
                <a:pt x="1157340" y="0"/>
              </a:moveTo>
              <a:lnTo>
                <a:pt x="1157340" y="186131"/>
              </a:lnTo>
              <a:lnTo>
                <a:pt x="0" y="186131"/>
              </a:lnTo>
              <a:lnTo>
                <a:pt x="0" y="372263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B1B99-65DA-48B5-AEFE-8926926EEF72}">
      <dsp:nvSpPr>
        <dsp:cNvPr id="0" name=""/>
        <dsp:cNvSpPr/>
      </dsp:nvSpPr>
      <dsp:spPr>
        <a:xfrm>
          <a:off x="888714" y="2596219"/>
          <a:ext cx="3302285" cy="372263"/>
        </a:xfrm>
        <a:custGeom>
          <a:avLst/>
          <a:gdLst/>
          <a:ahLst/>
          <a:cxnLst/>
          <a:rect l="0" t="0" r="0" b="0"/>
          <a:pathLst>
            <a:path>
              <a:moveTo>
                <a:pt x="3302285" y="0"/>
              </a:moveTo>
              <a:lnTo>
                <a:pt x="3302285" y="186131"/>
              </a:lnTo>
              <a:lnTo>
                <a:pt x="0" y="186131"/>
              </a:lnTo>
              <a:lnTo>
                <a:pt x="0" y="372263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2EE1C-3666-407E-A6DA-E640EDDE799E}">
      <dsp:nvSpPr>
        <dsp:cNvPr id="0" name=""/>
        <dsp:cNvSpPr/>
      </dsp:nvSpPr>
      <dsp:spPr>
        <a:xfrm>
          <a:off x="1165110" y="842681"/>
          <a:ext cx="6051778" cy="1753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হিসাববিজ্ঞানের</a:t>
          </a:r>
          <a:r>
            <a:rPr lang="en-US" sz="6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61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উৎপত্তি</a:t>
          </a:r>
          <a:r>
            <a:rPr lang="en-US" sz="6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61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ক্রমবিকাশ</a:t>
          </a:r>
          <a:endParaRPr lang="en-US" sz="6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65110" y="842681"/>
        <a:ext cx="6051778" cy="1753537"/>
      </dsp:txXfrm>
    </dsp:sp>
    <dsp:sp modelId="{91792197-99E0-40A9-9040-EB1871BC31F5}">
      <dsp:nvSpPr>
        <dsp:cNvPr id="0" name=""/>
        <dsp:cNvSpPr/>
      </dsp:nvSpPr>
      <dsp:spPr>
        <a:xfrm>
          <a:off x="2372" y="2968482"/>
          <a:ext cx="1772682" cy="182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উন্মেষ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/>
          </a:r>
          <a:b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</a:b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(1494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পূর্ব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72" y="2968482"/>
        <a:ext cx="1772682" cy="1827635"/>
      </dsp:txXfrm>
    </dsp:sp>
    <dsp:sp modelId="{40C7FEE1-37FE-4222-9286-0E5ECB0186C0}">
      <dsp:nvSpPr>
        <dsp:cNvPr id="0" name=""/>
        <dsp:cNvSpPr/>
      </dsp:nvSpPr>
      <dsp:spPr>
        <a:xfrm>
          <a:off x="2147318" y="2968482"/>
          <a:ext cx="1772682" cy="182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প্রাক-বিশ্লেষণ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b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</a:b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(1494 – 1800)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47318" y="2968482"/>
        <a:ext cx="1772682" cy="1827635"/>
      </dsp:txXfrm>
    </dsp:sp>
    <dsp:sp modelId="{410CC15F-A96A-424F-A2A7-5B824B9D6F84}">
      <dsp:nvSpPr>
        <dsp:cNvPr id="0" name=""/>
        <dsp:cNvSpPr/>
      </dsp:nvSpPr>
      <dsp:spPr>
        <a:xfrm>
          <a:off x="4292264" y="2968482"/>
          <a:ext cx="1772682" cy="182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বিশ্লেষণ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/>
          </a:r>
          <a:b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</a:b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(1801 – 1950)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92264" y="2968482"/>
        <a:ext cx="1772682" cy="1827635"/>
      </dsp:txXfrm>
    </dsp:sp>
    <dsp:sp modelId="{2589C126-DA2F-4EA0-B5B4-0F489C64002A}">
      <dsp:nvSpPr>
        <dsp:cNvPr id="0" name=""/>
        <dsp:cNvSpPr/>
      </dsp:nvSpPr>
      <dsp:spPr>
        <a:xfrm>
          <a:off x="6437210" y="2968482"/>
          <a:ext cx="1942416" cy="182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আধুনিক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/>
          </a:r>
          <a:b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</a:b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(1950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পরবর্তী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37210" y="2968482"/>
        <a:ext cx="1942416" cy="1827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726CB-A091-4E35-A028-6E401C19EF5A}">
      <dsp:nvSpPr>
        <dsp:cNvPr id="0" name=""/>
        <dsp:cNvSpPr/>
      </dsp:nvSpPr>
      <dsp:spPr>
        <a:xfrm>
          <a:off x="4191000" y="2587845"/>
          <a:ext cx="3341468" cy="389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554"/>
              </a:lnTo>
              <a:lnTo>
                <a:pt x="3341468" y="196554"/>
              </a:lnTo>
              <a:lnTo>
                <a:pt x="3341468" y="389669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B0BD2-73ED-4696-B350-13D26500A279}">
      <dsp:nvSpPr>
        <dsp:cNvPr id="0" name=""/>
        <dsp:cNvSpPr/>
      </dsp:nvSpPr>
      <dsp:spPr>
        <a:xfrm>
          <a:off x="4191000" y="2587845"/>
          <a:ext cx="1182773" cy="386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114"/>
              </a:lnTo>
              <a:lnTo>
                <a:pt x="1182773" y="193114"/>
              </a:lnTo>
              <a:lnTo>
                <a:pt x="1182773" y="386229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F7D3D-BB51-4D9D-ACDD-BC62A8766AEF}">
      <dsp:nvSpPr>
        <dsp:cNvPr id="0" name=""/>
        <dsp:cNvSpPr/>
      </dsp:nvSpPr>
      <dsp:spPr>
        <a:xfrm>
          <a:off x="3148353" y="2587845"/>
          <a:ext cx="1042646" cy="386229"/>
        </a:xfrm>
        <a:custGeom>
          <a:avLst/>
          <a:gdLst/>
          <a:ahLst/>
          <a:cxnLst/>
          <a:rect l="0" t="0" r="0" b="0"/>
          <a:pathLst>
            <a:path>
              <a:moveTo>
                <a:pt x="1042646" y="0"/>
              </a:moveTo>
              <a:lnTo>
                <a:pt x="1042646" y="193114"/>
              </a:lnTo>
              <a:lnTo>
                <a:pt x="0" y="193114"/>
              </a:lnTo>
              <a:lnTo>
                <a:pt x="0" y="386229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B1B99-65DA-48B5-AEFE-8926926EEF72}">
      <dsp:nvSpPr>
        <dsp:cNvPr id="0" name=""/>
        <dsp:cNvSpPr/>
      </dsp:nvSpPr>
      <dsp:spPr>
        <a:xfrm>
          <a:off x="922933" y="2587845"/>
          <a:ext cx="3268066" cy="386229"/>
        </a:xfrm>
        <a:custGeom>
          <a:avLst/>
          <a:gdLst/>
          <a:ahLst/>
          <a:cxnLst/>
          <a:rect l="0" t="0" r="0" b="0"/>
          <a:pathLst>
            <a:path>
              <a:moveTo>
                <a:pt x="3268066" y="0"/>
              </a:moveTo>
              <a:lnTo>
                <a:pt x="3268066" y="193114"/>
              </a:lnTo>
              <a:lnTo>
                <a:pt x="0" y="193114"/>
              </a:lnTo>
              <a:lnTo>
                <a:pt x="0" y="386229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2EE1C-3666-407E-A6DA-E640EDDE799E}">
      <dsp:nvSpPr>
        <dsp:cNvPr id="0" name=""/>
        <dsp:cNvSpPr/>
      </dsp:nvSpPr>
      <dsp:spPr>
        <a:xfrm>
          <a:off x="1051585" y="768519"/>
          <a:ext cx="6278829" cy="1819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উন্মেষ</a:t>
          </a:r>
          <a:r>
            <a:rPr lang="en-US" sz="4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</a:t>
          </a:r>
          <a:r>
            <a:rPr lang="en-US" sz="4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মানব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সভ্যতার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শুরু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1494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সালের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পূর্ব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পর্যন্ত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সময়কে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এ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পর্বে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অন্তভুর্ক্ত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43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3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51585" y="768519"/>
        <a:ext cx="6278829" cy="1819326"/>
      </dsp:txXfrm>
    </dsp:sp>
    <dsp:sp modelId="{91792197-99E0-40A9-9040-EB1871BC31F5}">
      <dsp:nvSpPr>
        <dsp:cNvPr id="0" name=""/>
        <dsp:cNvSpPr/>
      </dsp:nvSpPr>
      <dsp:spPr>
        <a:xfrm>
          <a:off x="3338" y="2974075"/>
          <a:ext cx="1839190" cy="1896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প্রস্তর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যুগ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38" y="2974075"/>
        <a:ext cx="1839190" cy="1896204"/>
      </dsp:txXfrm>
    </dsp:sp>
    <dsp:sp modelId="{40C7FEE1-37FE-4222-9286-0E5ECB0186C0}">
      <dsp:nvSpPr>
        <dsp:cNvPr id="0" name=""/>
        <dsp:cNvSpPr/>
      </dsp:nvSpPr>
      <dsp:spPr>
        <a:xfrm>
          <a:off x="2228758" y="2974075"/>
          <a:ext cx="1839190" cy="1896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প্রাচীন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যুগ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28758" y="2974075"/>
        <a:ext cx="1839190" cy="1896204"/>
      </dsp:txXfrm>
    </dsp:sp>
    <dsp:sp modelId="{410CC15F-A96A-424F-A2A7-5B824B9D6F84}">
      <dsp:nvSpPr>
        <dsp:cNvPr id="0" name=""/>
        <dsp:cNvSpPr/>
      </dsp:nvSpPr>
      <dsp:spPr>
        <a:xfrm>
          <a:off x="4454178" y="2974075"/>
          <a:ext cx="1839190" cy="1896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বিনিময়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যুগ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54178" y="2974075"/>
        <a:ext cx="1839190" cy="1896204"/>
      </dsp:txXfrm>
    </dsp:sp>
    <dsp:sp modelId="{2589C126-DA2F-4EA0-B5B4-0F489C64002A}">
      <dsp:nvSpPr>
        <dsp:cNvPr id="0" name=""/>
        <dsp:cNvSpPr/>
      </dsp:nvSpPr>
      <dsp:spPr>
        <a:xfrm>
          <a:off x="6682937" y="2977515"/>
          <a:ext cx="1699062" cy="1896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মুদ্রা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যুগ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82937" y="2977515"/>
        <a:ext cx="1699062" cy="18962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5ECB0-87D5-4C39-9357-103973E03BFA}">
      <dsp:nvSpPr>
        <dsp:cNvPr id="0" name=""/>
        <dsp:cNvSpPr/>
      </dsp:nvSpPr>
      <dsp:spPr>
        <a:xfrm>
          <a:off x="6146728" y="3011230"/>
          <a:ext cx="91440" cy="5606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0631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85E21-2A3B-411D-80F4-3D2D38E97DE2}">
      <dsp:nvSpPr>
        <dsp:cNvPr id="0" name=""/>
        <dsp:cNvSpPr/>
      </dsp:nvSpPr>
      <dsp:spPr>
        <a:xfrm>
          <a:off x="4138649" y="1226525"/>
          <a:ext cx="2053798" cy="560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054"/>
              </a:lnTo>
              <a:lnTo>
                <a:pt x="2053798" y="382054"/>
              </a:lnTo>
              <a:lnTo>
                <a:pt x="2053798" y="56063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B68D5-6E34-4B8F-9BE2-4367759DF795}">
      <dsp:nvSpPr>
        <dsp:cNvPr id="0" name=""/>
        <dsp:cNvSpPr/>
      </dsp:nvSpPr>
      <dsp:spPr>
        <a:xfrm>
          <a:off x="2039130" y="3011230"/>
          <a:ext cx="91440" cy="5606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0631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7FE30-1BAA-4DEE-881B-B048437BEDB7}">
      <dsp:nvSpPr>
        <dsp:cNvPr id="0" name=""/>
        <dsp:cNvSpPr/>
      </dsp:nvSpPr>
      <dsp:spPr>
        <a:xfrm>
          <a:off x="2084850" y="1226525"/>
          <a:ext cx="2053798" cy="560631"/>
        </a:xfrm>
        <a:custGeom>
          <a:avLst/>
          <a:gdLst/>
          <a:ahLst/>
          <a:cxnLst/>
          <a:rect l="0" t="0" r="0" b="0"/>
          <a:pathLst>
            <a:path>
              <a:moveTo>
                <a:pt x="2053798" y="0"/>
              </a:moveTo>
              <a:lnTo>
                <a:pt x="2053798" y="382054"/>
              </a:lnTo>
              <a:lnTo>
                <a:pt x="0" y="382054"/>
              </a:lnTo>
              <a:lnTo>
                <a:pt x="0" y="56063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37A88-6899-4C23-8321-93B4BB620B82}">
      <dsp:nvSpPr>
        <dsp:cNvPr id="0" name=""/>
        <dsp:cNvSpPr/>
      </dsp:nvSpPr>
      <dsp:spPr>
        <a:xfrm>
          <a:off x="3174812" y="2452"/>
          <a:ext cx="1927673" cy="1224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82E87-B95F-4A62-9EF4-BFAF18C7218F}">
      <dsp:nvSpPr>
        <dsp:cNvPr id="0" name=""/>
        <dsp:cNvSpPr/>
      </dsp:nvSpPr>
      <dsp:spPr>
        <a:xfrm>
          <a:off x="3388998" y="205929"/>
          <a:ext cx="1927673" cy="1224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24850" y="241781"/>
        <a:ext cx="1855969" cy="1152368"/>
      </dsp:txXfrm>
    </dsp:sp>
    <dsp:sp modelId="{CA7A780B-F187-4D65-BC85-8D6C2236B727}">
      <dsp:nvSpPr>
        <dsp:cNvPr id="0" name=""/>
        <dsp:cNvSpPr/>
      </dsp:nvSpPr>
      <dsp:spPr>
        <a:xfrm>
          <a:off x="1121013" y="1787157"/>
          <a:ext cx="1927673" cy="1224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50A54-8620-459A-B04C-11BE7D1C9673}">
      <dsp:nvSpPr>
        <dsp:cNvPr id="0" name=""/>
        <dsp:cNvSpPr/>
      </dsp:nvSpPr>
      <dsp:spPr>
        <a:xfrm>
          <a:off x="1335199" y="1990634"/>
          <a:ext cx="1927673" cy="1224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মূখ্য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71051" y="2026486"/>
        <a:ext cx="1855969" cy="1152368"/>
      </dsp:txXfrm>
    </dsp:sp>
    <dsp:sp modelId="{B7AB5C09-2B13-497B-9A4F-A8BDCC7E3C3F}">
      <dsp:nvSpPr>
        <dsp:cNvPr id="0" name=""/>
        <dsp:cNvSpPr/>
      </dsp:nvSpPr>
      <dsp:spPr>
        <a:xfrm>
          <a:off x="76195" y="3571862"/>
          <a:ext cx="4017311" cy="17643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118AD-8723-4F51-86AF-67FE07801B39}">
      <dsp:nvSpPr>
        <dsp:cNvPr id="0" name=""/>
        <dsp:cNvSpPr/>
      </dsp:nvSpPr>
      <dsp:spPr>
        <a:xfrm>
          <a:off x="290381" y="3775338"/>
          <a:ext cx="4017311" cy="1764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যেসকল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অর্জনের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জন্য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হিসাববিজ্ঞানের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উদ্ভব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হয়েছে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ঐ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সকল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উদ্দেশ্যকে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মূখ্য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2057" y="3827014"/>
        <a:ext cx="3913959" cy="1661002"/>
      </dsp:txXfrm>
    </dsp:sp>
    <dsp:sp modelId="{837E600B-075A-4DBA-B818-E5B5DCACF1A9}">
      <dsp:nvSpPr>
        <dsp:cNvPr id="0" name=""/>
        <dsp:cNvSpPr/>
      </dsp:nvSpPr>
      <dsp:spPr>
        <a:xfrm>
          <a:off x="5228611" y="1787157"/>
          <a:ext cx="1927673" cy="1224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73B6F-5FFC-459D-97CD-EDEF0AE49C76}">
      <dsp:nvSpPr>
        <dsp:cNvPr id="0" name=""/>
        <dsp:cNvSpPr/>
      </dsp:nvSpPr>
      <dsp:spPr>
        <a:xfrm>
          <a:off x="5442797" y="1990634"/>
          <a:ext cx="1927673" cy="1224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সহায়ক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গৌণ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78649" y="2026486"/>
        <a:ext cx="1855969" cy="1152368"/>
      </dsp:txXfrm>
    </dsp:sp>
    <dsp:sp modelId="{6E8060C9-F04E-412A-BB7D-1902428E9475}">
      <dsp:nvSpPr>
        <dsp:cNvPr id="0" name=""/>
        <dsp:cNvSpPr/>
      </dsp:nvSpPr>
      <dsp:spPr>
        <a:xfrm>
          <a:off x="4521878" y="3571862"/>
          <a:ext cx="3341140" cy="1784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35D41-2617-4FF0-8071-432946F1760D}">
      <dsp:nvSpPr>
        <dsp:cNvPr id="0" name=""/>
        <dsp:cNvSpPr/>
      </dsp:nvSpPr>
      <dsp:spPr>
        <a:xfrm>
          <a:off x="4736064" y="3775338"/>
          <a:ext cx="3341140" cy="1784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মূখ্য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উদ্দেশ্যের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পাশাপাশি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যেসকল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উদ্দেশ্যে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স্বাভাবিকভাবে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অর্জিত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তাকে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সহায়ক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উদ্দেশ্য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88339" y="3827613"/>
        <a:ext cx="3236590" cy="16802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BE4BA-B822-4703-A858-B1990C12891A}">
      <dsp:nvSpPr>
        <dsp:cNvPr id="0" name=""/>
        <dsp:cNvSpPr/>
      </dsp:nvSpPr>
      <dsp:spPr>
        <a:xfrm>
          <a:off x="6994283" y="2328035"/>
          <a:ext cx="937128" cy="2059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4022"/>
              </a:lnTo>
              <a:lnTo>
                <a:pt x="937128" y="2044022"/>
              </a:lnTo>
              <a:lnTo>
                <a:pt x="937128" y="2059687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20AF0-B0AA-49AC-87EC-A730AC821C1D}">
      <dsp:nvSpPr>
        <dsp:cNvPr id="0" name=""/>
        <dsp:cNvSpPr/>
      </dsp:nvSpPr>
      <dsp:spPr>
        <a:xfrm>
          <a:off x="6901124" y="2328035"/>
          <a:ext cx="91440" cy="2046201"/>
        </a:xfrm>
        <a:custGeom>
          <a:avLst/>
          <a:gdLst/>
          <a:ahLst/>
          <a:cxnLst/>
          <a:rect l="0" t="0" r="0" b="0"/>
          <a:pathLst>
            <a:path>
              <a:moveTo>
                <a:pt x="93158" y="0"/>
              </a:moveTo>
              <a:lnTo>
                <a:pt x="93158" y="2030536"/>
              </a:lnTo>
              <a:lnTo>
                <a:pt x="45720" y="2030536"/>
              </a:lnTo>
              <a:lnTo>
                <a:pt x="45720" y="2046201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01991-6FC8-4729-8BB1-B1B5A233AA99}">
      <dsp:nvSpPr>
        <dsp:cNvPr id="0" name=""/>
        <dsp:cNvSpPr/>
      </dsp:nvSpPr>
      <dsp:spPr>
        <a:xfrm>
          <a:off x="5866963" y="2328035"/>
          <a:ext cx="1127319" cy="2049012"/>
        </a:xfrm>
        <a:custGeom>
          <a:avLst/>
          <a:gdLst/>
          <a:ahLst/>
          <a:cxnLst/>
          <a:rect l="0" t="0" r="0" b="0"/>
          <a:pathLst>
            <a:path>
              <a:moveTo>
                <a:pt x="1127319" y="0"/>
              </a:moveTo>
              <a:lnTo>
                <a:pt x="1127319" y="2033347"/>
              </a:lnTo>
              <a:lnTo>
                <a:pt x="0" y="2033347"/>
              </a:lnTo>
              <a:lnTo>
                <a:pt x="0" y="2049012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D9699-3340-4379-AAD8-5E6C9DD5498C}">
      <dsp:nvSpPr>
        <dsp:cNvPr id="0" name=""/>
        <dsp:cNvSpPr/>
      </dsp:nvSpPr>
      <dsp:spPr>
        <a:xfrm>
          <a:off x="4764540" y="2328035"/>
          <a:ext cx="2229742" cy="2049012"/>
        </a:xfrm>
        <a:custGeom>
          <a:avLst/>
          <a:gdLst/>
          <a:ahLst/>
          <a:cxnLst/>
          <a:rect l="0" t="0" r="0" b="0"/>
          <a:pathLst>
            <a:path>
              <a:moveTo>
                <a:pt x="2229742" y="0"/>
              </a:moveTo>
              <a:lnTo>
                <a:pt x="2229742" y="2033347"/>
              </a:lnTo>
              <a:lnTo>
                <a:pt x="0" y="2033347"/>
              </a:lnTo>
              <a:lnTo>
                <a:pt x="0" y="2049012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BB0E4-E83B-484E-A6C1-F9639FC5FAF2}">
      <dsp:nvSpPr>
        <dsp:cNvPr id="0" name=""/>
        <dsp:cNvSpPr/>
      </dsp:nvSpPr>
      <dsp:spPr>
        <a:xfrm>
          <a:off x="3622315" y="2328035"/>
          <a:ext cx="3371967" cy="2049012"/>
        </a:xfrm>
        <a:custGeom>
          <a:avLst/>
          <a:gdLst/>
          <a:ahLst/>
          <a:cxnLst/>
          <a:rect l="0" t="0" r="0" b="0"/>
          <a:pathLst>
            <a:path>
              <a:moveTo>
                <a:pt x="3371967" y="0"/>
              </a:moveTo>
              <a:lnTo>
                <a:pt x="3371967" y="2033347"/>
              </a:lnTo>
              <a:lnTo>
                <a:pt x="0" y="2033347"/>
              </a:lnTo>
              <a:lnTo>
                <a:pt x="0" y="2049012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0E04D-54EF-4328-94DF-43561C602C71}">
      <dsp:nvSpPr>
        <dsp:cNvPr id="0" name=""/>
        <dsp:cNvSpPr/>
      </dsp:nvSpPr>
      <dsp:spPr>
        <a:xfrm>
          <a:off x="2286608" y="2328035"/>
          <a:ext cx="4707674" cy="2049012"/>
        </a:xfrm>
        <a:custGeom>
          <a:avLst/>
          <a:gdLst/>
          <a:ahLst/>
          <a:cxnLst/>
          <a:rect l="0" t="0" r="0" b="0"/>
          <a:pathLst>
            <a:path>
              <a:moveTo>
                <a:pt x="4707674" y="0"/>
              </a:moveTo>
              <a:lnTo>
                <a:pt x="4707674" y="2033347"/>
              </a:lnTo>
              <a:lnTo>
                <a:pt x="0" y="2033347"/>
              </a:lnTo>
              <a:lnTo>
                <a:pt x="0" y="2049012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851EF-CD90-4CBB-A67C-A1351A79E7CB}">
      <dsp:nvSpPr>
        <dsp:cNvPr id="0" name=""/>
        <dsp:cNvSpPr/>
      </dsp:nvSpPr>
      <dsp:spPr>
        <a:xfrm>
          <a:off x="3587791" y="1336344"/>
          <a:ext cx="3406491" cy="441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381"/>
              </a:lnTo>
              <a:lnTo>
                <a:pt x="3406491" y="425381"/>
              </a:lnTo>
              <a:lnTo>
                <a:pt x="3406491" y="44104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5F9F7-845B-4F71-8695-A1A9221DFC07}">
      <dsp:nvSpPr>
        <dsp:cNvPr id="0" name=""/>
        <dsp:cNvSpPr/>
      </dsp:nvSpPr>
      <dsp:spPr>
        <a:xfrm>
          <a:off x="1557015" y="2234213"/>
          <a:ext cx="2509489" cy="791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134"/>
              </a:lnTo>
              <a:lnTo>
                <a:pt x="2509489" y="776134"/>
              </a:lnTo>
              <a:lnTo>
                <a:pt x="2509489" y="791799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4D68C-399F-44B1-AF99-D89447C01AD5}">
      <dsp:nvSpPr>
        <dsp:cNvPr id="0" name=""/>
        <dsp:cNvSpPr/>
      </dsp:nvSpPr>
      <dsp:spPr>
        <a:xfrm>
          <a:off x="1557015" y="2234213"/>
          <a:ext cx="1353526" cy="791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134"/>
              </a:lnTo>
              <a:lnTo>
                <a:pt x="1353526" y="776134"/>
              </a:lnTo>
              <a:lnTo>
                <a:pt x="1353526" y="791799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082FA-3C25-453E-93D6-62D77B99DA7A}">
      <dsp:nvSpPr>
        <dsp:cNvPr id="0" name=""/>
        <dsp:cNvSpPr/>
      </dsp:nvSpPr>
      <dsp:spPr>
        <a:xfrm>
          <a:off x="1265727" y="2234213"/>
          <a:ext cx="291287" cy="882047"/>
        </a:xfrm>
        <a:custGeom>
          <a:avLst/>
          <a:gdLst/>
          <a:ahLst/>
          <a:cxnLst/>
          <a:rect l="0" t="0" r="0" b="0"/>
          <a:pathLst>
            <a:path>
              <a:moveTo>
                <a:pt x="291287" y="0"/>
              </a:moveTo>
              <a:lnTo>
                <a:pt x="291287" y="866382"/>
              </a:lnTo>
              <a:lnTo>
                <a:pt x="0" y="866382"/>
              </a:lnTo>
              <a:lnTo>
                <a:pt x="0" y="882047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52D71-A334-46E7-8544-F945903A5BBE}">
      <dsp:nvSpPr>
        <dsp:cNvPr id="0" name=""/>
        <dsp:cNvSpPr/>
      </dsp:nvSpPr>
      <dsp:spPr>
        <a:xfrm>
          <a:off x="1557015" y="1336344"/>
          <a:ext cx="2030776" cy="444158"/>
        </a:xfrm>
        <a:custGeom>
          <a:avLst/>
          <a:gdLst/>
          <a:ahLst/>
          <a:cxnLst/>
          <a:rect l="0" t="0" r="0" b="0"/>
          <a:pathLst>
            <a:path>
              <a:moveTo>
                <a:pt x="2030776" y="0"/>
              </a:moveTo>
              <a:lnTo>
                <a:pt x="2030776" y="428493"/>
              </a:lnTo>
              <a:lnTo>
                <a:pt x="0" y="428493"/>
              </a:lnTo>
              <a:lnTo>
                <a:pt x="0" y="44415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D8333-958D-4D9B-9838-C6FE74AC17C7}">
      <dsp:nvSpPr>
        <dsp:cNvPr id="0" name=""/>
        <dsp:cNvSpPr/>
      </dsp:nvSpPr>
      <dsp:spPr>
        <a:xfrm>
          <a:off x="1943269" y="815331"/>
          <a:ext cx="3289044" cy="521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1EB82-1B4E-49C6-8C23-E11E45014285}">
      <dsp:nvSpPr>
        <dsp:cNvPr id="0" name=""/>
        <dsp:cNvSpPr/>
      </dsp:nvSpPr>
      <dsp:spPr>
        <a:xfrm>
          <a:off x="1962057" y="833180"/>
          <a:ext cx="3289044" cy="521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ব্যবহারকারী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77317" y="848440"/>
        <a:ext cx="3258524" cy="490493"/>
      </dsp:txXfrm>
    </dsp:sp>
    <dsp:sp modelId="{E78298F1-ADEE-4114-AE39-97AEA6216731}">
      <dsp:nvSpPr>
        <dsp:cNvPr id="0" name=""/>
        <dsp:cNvSpPr/>
      </dsp:nvSpPr>
      <dsp:spPr>
        <a:xfrm>
          <a:off x="690164" y="1780503"/>
          <a:ext cx="1733700" cy="453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A5C83-B08C-490C-A53E-C55D9ECBBFD2}">
      <dsp:nvSpPr>
        <dsp:cNvPr id="0" name=""/>
        <dsp:cNvSpPr/>
      </dsp:nvSpPr>
      <dsp:spPr>
        <a:xfrm>
          <a:off x="708953" y="1798352"/>
          <a:ext cx="1733700" cy="453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অভ্যন্তরীণ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2242" y="1811641"/>
        <a:ext cx="1707122" cy="427132"/>
      </dsp:txXfrm>
    </dsp:sp>
    <dsp:sp modelId="{9ECC31D7-02E5-49BE-B9CD-8F9D94751A24}">
      <dsp:nvSpPr>
        <dsp:cNvPr id="0" name=""/>
        <dsp:cNvSpPr/>
      </dsp:nvSpPr>
      <dsp:spPr>
        <a:xfrm>
          <a:off x="716936" y="3116261"/>
          <a:ext cx="1097581" cy="523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144E8-6E41-4192-AE85-9CF7341A1639}">
      <dsp:nvSpPr>
        <dsp:cNvPr id="0" name=""/>
        <dsp:cNvSpPr/>
      </dsp:nvSpPr>
      <dsp:spPr>
        <a:xfrm>
          <a:off x="735724" y="3134110"/>
          <a:ext cx="1097581" cy="523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মালিকপক্ষ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1057" y="3149443"/>
        <a:ext cx="1066915" cy="492828"/>
      </dsp:txXfrm>
    </dsp:sp>
    <dsp:sp modelId="{5E13B9BC-AB06-4258-8DC9-83443AC4CE34}">
      <dsp:nvSpPr>
        <dsp:cNvPr id="0" name=""/>
        <dsp:cNvSpPr/>
      </dsp:nvSpPr>
      <dsp:spPr>
        <a:xfrm>
          <a:off x="2410291" y="3026013"/>
          <a:ext cx="1000500" cy="45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9CB93-C8D4-445B-AC62-DC37F45AE5C5}">
      <dsp:nvSpPr>
        <dsp:cNvPr id="0" name=""/>
        <dsp:cNvSpPr/>
      </dsp:nvSpPr>
      <dsp:spPr>
        <a:xfrm>
          <a:off x="2429079" y="3043862"/>
          <a:ext cx="1000500" cy="458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ব্যবস্থাপনা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কর্তৃপক্ষ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42516" y="3057299"/>
        <a:ext cx="973626" cy="431885"/>
      </dsp:txXfrm>
    </dsp:sp>
    <dsp:sp modelId="{67AF5BBC-0886-4EC4-A749-EA4D812BAE62}">
      <dsp:nvSpPr>
        <dsp:cNvPr id="0" name=""/>
        <dsp:cNvSpPr/>
      </dsp:nvSpPr>
      <dsp:spPr>
        <a:xfrm>
          <a:off x="3601319" y="3026013"/>
          <a:ext cx="930370" cy="528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4A77D-DEA9-424E-8384-D204EF3FC9A8}">
      <dsp:nvSpPr>
        <dsp:cNvPr id="0" name=""/>
        <dsp:cNvSpPr/>
      </dsp:nvSpPr>
      <dsp:spPr>
        <a:xfrm>
          <a:off x="3620107" y="3043862"/>
          <a:ext cx="930370" cy="528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অভ্যন্তরীণ</a:t>
          </a:r>
          <a:r>
            <a:rPr 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নিরীক্ষক</a:t>
          </a:r>
          <a:r>
            <a:rPr 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35574" y="3059329"/>
        <a:ext cx="899436" cy="497145"/>
      </dsp:txXfrm>
    </dsp:sp>
    <dsp:sp modelId="{1D58D6E0-A346-4690-9C93-99E21E2D57DF}">
      <dsp:nvSpPr>
        <dsp:cNvPr id="0" name=""/>
        <dsp:cNvSpPr/>
      </dsp:nvSpPr>
      <dsp:spPr>
        <a:xfrm>
          <a:off x="6375362" y="1777390"/>
          <a:ext cx="1237841" cy="550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485F0-088E-49A7-B4A6-CC220D55DCDE}">
      <dsp:nvSpPr>
        <dsp:cNvPr id="0" name=""/>
        <dsp:cNvSpPr/>
      </dsp:nvSpPr>
      <dsp:spPr>
        <a:xfrm>
          <a:off x="6394150" y="1795239"/>
          <a:ext cx="1237841" cy="550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বাহ্যিক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10278" y="1811367"/>
        <a:ext cx="1205585" cy="518388"/>
      </dsp:txXfrm>
    </dsp:sp>
    <dsp:sp modelId="{5AF9CE5C-14E7-4654-8C7B-59296E0A1FBD}">
      <dsp:nvSpPr>
        <dsp:cNvPr id="0" name=""/>
        <dsp:cNvSpPr/>
      </dsp:nvSpPr>
      <dsp:spPr>
        <a:xfrm>
          <a:off x="1792920" y="4377047"/>
          <a:ext cx="987375" cy="526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A8DB5-C236-4716-BB1A-3B857ED3D8D8}">
      <dsp:nvSpPr>
        <dsp:cNvPr id="0" name=""/>
        <dsp:cNvSpPr/>
      </dsp:nvSpPr>
      <dsp:spPr>
        <a:xfrm>
          <a:off x="1811709" y="4394896"/>
          <a:ext cx="987375" cy="526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সরকার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27130" y="4410317"/>
        <a:ext cx="956533" cy="495659"/>
      </dsp:txXfrm>
    </dsp:sp>
    <dsp:sp modelId="{E3792C8C-13BF-4F57-95D2-3829F6FB9787}">
      <dsp:nvSpPr>
        <dsp:cNvPr id="0" name=""/>
        <dsp:cNvSpPr/>
      </dsp:nvSpPr>
      <dsp:spPr>
        <a:xfrm>
          <a:off x="3227234" y="4377047"/>
          <a:ext cx="790161" cy="5314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E1BF7-4733-4BC0-BA22-94621F7F0382}">
      <dsp:nvSpPr>
        <dsp:cNvPr id="0" name=""/>
        <dsp:cNvSpPr/>
      </dsp:nvSpPr>
      <dsp:spPr>
        <a:xfrm>
          <a:off x="3246023" y="4394896"/>
          <a:ext cx="790161" cy="531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ঋণদানকারী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61588" y="4410461"/>
        <a:ext cx="759031" cy="500303"/>
      </dsp:txXfrm>
    </dsp:sp>
    <dsp:sp modelId="{2CCAAE7A-5E45-4422-84A9-E94C2E191BA7}">
      <dsp:nvSpPr>
        <dsp:cNvPr id="0" name=""/>
        <dsp:cNvSpPr/>
      </dsp:nvSpPr>
      <dsp:spPr>
        <a:xfrm>
          <a:off x="4333968" y="4377047"/>
          <a:ext cx="861144" cy="636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CB63B-9E37-467C-8A9A-76E5795E7709}">
      <dsp:nvSpPr>
        <dsp:cNvPr id="0" name=""/>
        <dsp:cNvSpPr/>
      </dsp:nvSpPr>
      <dsp:spPr>
        <a:xfrm>
          <a:off x="4352757" y="4394896"/>
          <a:ext cx="861144" cy="6364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বিনিয়োগকারী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71399" y="4413538"/>
        <a:ext cx="823860" cy="599214"/>
      </dsp:txXfrm>
    </dsp:sp>
    <dsp:sp modelId="{2991DB30-3B73-4A3D-815A-4D287C367280}">
      <dsp:nvSpPr>
        <dsp:cNvPr id="0" name=""/>
        <dsp:cNvSpPr/>
      </dsp:nvSpPr>
      <dsp:spPr>
        <a:xfrm>
          <a:off x="5436652" y="4377047"/>
          <a:ext cx="860621" cy="755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16506F-697D-45B3-A098-CAFB61F48A6F}">
      <dsp:nvSpPr>
        <dsp:cNvPr id="0" name=""/>
        <dsp:cNvSpPr/>
      </dsp:nvSpPr>
      <dsp:spPr>
        <a:xfrm>
          <a:off x="5455441" y="4394896"/>
          <a:ext cx="860621" cy="755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ভোক্তা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,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গবেষক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জনগণ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77559" y="4417014"/>
        <a:ext cx="816385" cy="710936"/>
      </dsp:txXfrm>
    </dsp:sp>
    <dsp:sp modelId="{3F735374-775E-4FBD-8200-07DED3D76D7B}">
      <dsp:nvSpPr>
        <dsp:cNvPr id="0" name=""/>
        <dsp:cNvSpPr/>
      </dsp:nvSpPr>
      <dsp:spPr>
        <a:xfrm>
          <a:off x="6559881" y="4374236"/>
          <a:ext cx="773926" cy="700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58402-8DF2-436B-983C-54247C8BC7ED}">
      <dsp:nvSpPr>
        <dsp:cNvPr id="0" name=""/>
        <dsp:cNvSpPr/>
      </dsp:nvSpPr>
      <dsp:spPr>
        <a:xfrm>
          <a:off x="6578670" y="4392085"/>
          <a:ext cx="773926" cy="700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বণিক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সমিতি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599192" y="4412607"/>
        <a:ext cx="732882" cy="659612"/>
      </dsp:txXfrm>
    </dsp:sp>
    <dsp:sp modelId="{40B8696E-ABB9-4D21-A0D7-08AACA2A5AE3}">
      <dsp:nvSpPr>
        <dsp:cNvPr id="0" name=""/>
        <dsp:cNvSpPr/>
      </dsp:nvSpPr>
      <dsp:spPr>
        <a:xfrm>
          <a:off x="7441865" y="4387723"/>
          <a:ext cx="979091" cy="471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08B64-986F-409B-A9C6-19BD9298BD51}">
      <dsp:nvSpPr>
        <dsp:cNvPr id="0" name=""/>
        <dsp:cNvSpPr/>
      </dsp:nvSpPr>
      <dsp:spPr>
        <a:xfrm>
          <a:off x="7460653" y="4405572"/>
          <a:ext cx="979091" cy="471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পাওনাদার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74450" y="4419369"/>
        <a:ext cx="951497" cy="443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D08B2-E91C-42FA-A6F7-C3C24A52C07E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73809-61CB-4771-8152-ED4E0CDB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74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73809-61CB-4771-8152-ED4E0CDBD1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1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D52A-3001-4400-81C5-A2607C1F8B90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5CD7-A7FB-44BE-97C4-58AEEB7A33D8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2389-B23C-454A-9CF6-001D5F3738BE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72D-8C6A-4BCC-8E6A-175680A23C9E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283-5B8A-4203-BCFE-BA9DE5769349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EBAC-CF7C-4BF8-B298-E03B16BACA7A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0F93-10F0-4388-83E2-2072AD694AF6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6680-EE94-49CF-A1CC-B4FE1D5ED12E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1B7D-767F-4E4B-BD7A-0EE2A4B7106C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DAFC-436F-4B00-862C-6874B6CD6F01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69B8-0C7E-48C9-982B-AD414A27D0D9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0F71E06-04D4-4C5E-B6F8-690876D9D8A7}" type="datetime2">
              <a:rPr lang="en-US" smtClean="0"/>
              <a:t>Wednesday, November 11,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81000" cy="37452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810000" y="6400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MD.</a:t>
            </a:r>
            <a:r>
              <a:rPr lang="en-US" baseline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SALIM MIA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310-C400-4542-BDC0-8F2A541E71E5}" type="datetime2">
              <a:rPr lang="en-US" smtClean="0"/>
              <a:t>Wednesday, November 11, 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0"/>
            <a:ext cx="628813" cy="6186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0</a:t>
            </a:r>
            <a:fld id="{7DB39AA0-A85A-40AF-B2BF-EE7CE36D6405}" type="slidenum">
              <a:rPr lang="en-US" sz="2800" smtClean="0"/>
              <a:t>1</a:t>
            </a:fld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475488" y="2283110"/>
            <a:ext cx="6109074" cy="2593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25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25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" y="1484118"/>
            <a:ext cx="8963025" cy="44594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1499" y="381000"/>
            <a:ext cx="8001000" cy="860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অভিনন্দন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 advTm="27013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054F-E7BD-46D1-9105-BF6F54645166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15187" y="0"/>
            <a:ext cx="628813" cy="767687"/>
          </a:xfrm>
          <a:solidFill>
            <a:schemeClr val="bg1"/>
          </a:solidFill>
        </p:spPr>
        <p:txBody>
          <a:bodyPr/>
          <a:lstStyle/>
          <a:p>
            <a:pPr algn="ctr"/>
            <a:fld id="{B6F15528-21DE-4FAA-801E-634DDDAF4B2B}" type="slidenum">
              <a:rPr lang="en-US" sz="2800" smtClean="0"/>
              <a:pPr algn="ctr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228600"/>
            <a:ext cx="304800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(1951 -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731258"/>
            <a:ext cx="8382000" cy="63094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</a:t>
            </a:r>
            <a:r>
              <a:rPr lang="en-US" sz="3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আওতা</a:t>
            </a:r>
            <a:r>
              <a:rPr lang="en-US" sz="3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কার্যকলাপ</a:t>
            </a:r>
            <a:r>
              <a:rPr lang="en-US" sz="3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3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সম্প্রসারিত</a:t>
            </a:r>
            <a:r>
              <a:rPr lang="en-US" sz="3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590800"/>
            <a:ext cx="85344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কলকজ্বা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আবিস্কার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352800"/>
            <a:ext cx="8382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প্রশাখার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191000"/>
            <a:ext cx="83820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International Accounting Standard Committee (IASC)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5739825"/>
            <a:ext cx="83820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আবিস্কার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1830513"/>
      </p:ext>
    </p:extLst>
  </p:cSld>
  <p:clrMapOvr>
    <a:masterClrMapping/>
  </p:clrMapOvr>
  <p:transition spd="slow" advTm="990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6EBE-409F-4887-90DB-C596931520B0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187" y="0"/>
            <a:ext cx="628813" cy="542464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en-US" sz="2800" dirty="0" smtClean="0"/>
              <a:t>0</a:t>
            </a:r>
            <a:fld id="{B6F15528-21DE-4FAA-801E-634DDDAF4B2B}" type="slidenum">
              <a:rPr lang="en-US" sz="2800" smtClean="0"/>
              <a:pPr/>
              <a:t>11</a:t>
            </a:fld>
            <a:endParaRPr lang="en-US" sz="28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15088616"/>
              </p:ext>
            </p:extLst>
          </p:nvPr>
        </p:nvGraphicFramePr>
        <p:xfrm>
          <a:off x="228600" y="304800"/>
          <a:ext cx="8153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305474"/>
      </p:ext>
    </p:extLst>
  </p:cSld>
  <p:clrMapOvr>
    <a:masterClrMapping/>
  </p:clrMapOvr>
  <p:transition spd="slow" advTm="35946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446-EC0B-4838-A66F-E73A17FFF4F6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15187" y="0"/>
            <a:ext cx="628813" cy="767687"/>
          </a:xfrm>
          <a:solidFill>
            <a:schemeClr val="bg1"/>
          </a:solidFill>
        </p:spPr>
        <p:txBody>
          <a:bodyPr/>
          <a:lstStyle/>
          <a:p>
            <a:pPr algn="ctr"/>
            <a:fld id="{B6F15528-21DE-4FAA-801E-634DDDAF4B2B}" type="slidenum">
              <a:rPr lang="en-US" sz="2800" smtClean="0"/>
              <a:pPr algn="ctr"/>
              <a:t>12</a:t>
            </a:fld>
            <a:endParaRPr lang="en-US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08283839"/>
              </p:ext>
            </p:extLst>
          </p:nvPr>
        </p:nvGraphicFramePr>
        <p:xfrm>
          <a:off x="76200" y="457200"/>
          <a:ext cx="8610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6182742"/>
      </p:ext>
    </p:extLst>
  </p:cSld>
  <p:clrMapOvr>
    <a:masterClrMapping/>
  </p:clrMapOvr>
  <p:transition spd="slow" advTm="92853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796-C308-400F-AE51-4D1E98E28BB7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15187" y="0"/>
            <a:ext cx="628813" cy="767687"/>
          </a:xfrm>
          <a:solidFill>
            <a:schemeClr val="bg1"/>
          </a:solidFill>
        </p:spPr>
        <p:txBody>
          <a:bodyPr/>
          <a:lstStyle/>
          <a:p>
            <a:pPr algn="ctr"/>
            <a:fld id="{B6F15528-21DE-4FAA-801E-634DDDAF4B2B}" type="slidenum">
              <a:rPr lang="en-US" sz="2800" smtClean="0"/>
              <a:pPr algn="ctr"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432141"/>
            <a:ext cx="8305800" cy="4267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90600" y="228599"/>
            <a:ext cx="7162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8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endParaRPr lang="en-US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44075"/>
      </p:ext>
    </p:extLst>
  </p:cSld>
  <p:clrMapOvr>
    <a:masterClrMapping/>
  </p:clrMapOvr>
  <p:transition spd="slow" advTm="491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8191-EA54-4004-940D-4B96F1438EE9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83342" y="15922"/>
            <a:ext cx="628813" cy="4572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 smtClean="0"/>
              <a:t>0</a:t>
            </a:r>
            <a:fld id="{B6F15528-21DE-4FAA-801E-634DDDAF4B2B}" type="slidenum">
              <a:rPr lang="en-US" sz="2800" smtClean="0"/>
              <a:pPr algn="ctr"/>
              <a:t>2</a:t>
            </a:fld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381000"/>
            <a:ext cx="3577690" cy="84268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354681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32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32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b="1" dirty="0" smtClean="0">
              <a:solidFill>
                <a:schemeClr val="accent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3200" b="1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32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3200" b="1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3200" b="1" dirty="0">
              <a:solidFill>
                <a:schemeClr val="accent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32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32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32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32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2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32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3200" b="1" dirty="0">
              <a:solidFill>
                <a:schemeClr val="accent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KY©dzjx,PÆMÖvg</a:t>
            </a:r>
            <a:r>
              <a:rPr lang="en-US" sz="24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750" y="2133600"/>
            <a:ext cx="1857375" cy="25431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76564087"/>
      </p:ext>
    </p:extLst>
  </p:cSld>
  <p:clrMapOvr>
    <a:masterClrMapping/>
  </p:clrMapOvr>
  <p:transition spd="slow" advTm="9284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33600" y="685800"/>
            <a:ext cx="4256961" cy="709865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A64C-7D13-4AAB-B8D6-1B8B006FB99D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15187" y="0"/>
            <a:ext cx="628813" cy="6186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0</a:t>
            </a:r>
            <a:fld id="{B6F15528-21DE-4FAA-801E-634DDDAF4B2B}" type="slidenum">
              <a:rPr lang="en-US" sz="2800" smtClean="0"/>
              <a:pPr algn="ctr"/>
              <a:t>3</a:t>
            </a:fld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530518" y="1879985"/>
            <a:ext cx="403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gray">
          <a:xfrm>
            <a:off x="609600" y="3784985"/>
            <a:ext cx="7810121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4330182"/>
      </p:ext>
    </p:extLst>
  </p:cSld>
  <p:clrMapOvr>
    <a:masterClrMapping/>
  </p:clrMapOvr>
  <p:transition spd="slow" advTm="10375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90800" y="457200"/>
            <a:ext cx="2454537" cy="70986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CF78-41BD-4F73-82F1-9CA7F3FD1003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0"/>
            <a:ext cx="628813" cy="5424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0</a:t>
            </a:r>
            <a:fld id="{B6F15528-21DE-4FAA-801E-634DDDAF4B2B}" type="slidenum">
              <a:rPr lang="en-US" sz="2800" smtClean="0"/>
              <a:pPr algn="ctr"/>
              <a:t>4</a:t>
            </a:fld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38118" y="1529672"/>
            <a:ext cx="4800600" cy="457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68580" indent="0">
              <a:buFont typeface="Wingdings 3" charset="2"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</a:p>
          <a:p>
            <a:pPr marL="0" indent="0">
              <a:buFont typeface="Wingdings 3" charset="2"/>
              <a:buNone/>
            </a:pP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09600" y="2701191"/>
            <a:ext cx="7301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…..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609600" y="3289183"/>
            <a:ext cx="9669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……….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34318" y="3873958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সর্ম্পকে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……….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609600" y="2049427"/>
            <a:ext cx="923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………..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2751802"/>
      </p:ext>
    </p:extLst>
  </p:cSld>
  <p:clrMapOvr>
    <a:masterClrMapping/>
  </p:clrMapOvr>
  <p:transition spd="slow" advTm="18066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05D7-A6BA-4AD7-94C3-EFA216FEE68D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187" y="0"/>
            <a:ext cx="628813" cy="5424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0</a:t>
            </a:r>
            <a:fld id="{B6F15528-21DE-4FAA-801E-634DDDAF4B2B}" type="slidenum">
              <a:rPr lang="en-US" sz="2800" smtClean="0"/>
              <a:pPr algn="ctr"/>
              <a:t>5</a:t>
            </a:fld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304800"/>
            <a:ext cx="33528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371600"/>
            <a:ext cx="7924800" cy="45243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ঘটনাসমূহকে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তাৎপর্যপূর্ণভাবে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পরিমাণে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লিপিবদ্ধকরণ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শ্রেণিবিন্যাসকরণ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সংক্ষিপ্তকরণ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উহার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কৌশলকে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slow" advTm="3924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751D-2332-4647-9051-A27E38FE9CB6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15187" y="0"/>
            <a:ext cx="628813" cy="54246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0</a:t>
            </a:r>
            <a:fld id="{B6F15528-21DE-4FAA-801E-634DDDAF4B2B}" type="slidenum">
              <a:rPr lang="en-US" sz="2800" smtClean="0"/>
              <a:pPr/>
              <a:t>6</a:t>
            </a:fld>
            <a:endParaRPr lang="en-US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53426767"/>
              </p:ext>
            </p:extLst>
          </p:nvPr>
        </p:nvGraphicFramePr>
        <p:xfrm>
          <a:off x="76200" y="3048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68585127"/>
      </p:ext>
    </p:extLst>
  </p:cSld>
  <p:clrMapOvr>
    <a:masterClrMapping/>
  </p:clrMapOvr>
  <p:transition spd="slow" advTm="78765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D489-970D-4BAE-BB2D-3FE3DF88B573}" type="datetime2">
              <a:rPr lang="en-US" smtClean="0"/>
              <a:t>Wednesday, November 11,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15187" y="0"/>
            <a:ext cx="628813" cy="5424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fld id="{B6F15528-21DE-4FAA-801E-634DDDAF4B2B}" type="slidenum">
              <a:rPr lang="en-US" sz="2800" smtClean="0"/>
              <a:pPr algn="ctr"/>
              <a:t>7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37693066"/>
              </p:ext>
            </p:extLst>
          </p:nvPr>
        </p:nvGraphicFramePr>
        <p:xfrm>
          <a:off x="76200" y="3048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96657608"/>
      </p:ext>
    </p:extLst>
  </p:cSld>
  <p:clrMapOvr>
    <a:masterClrMapping/>
  </p:clrMapOvr>
  <p:transition spd="slow" advTm="124465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474B-56E4-450E-81C0-463698EDF5B5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15187" y="0"/>
            <a:ext cx="628813" cy="767687"/>
          </a:xfrm>
          <a:solidFill>
            <a:schemeClr val="bg1"/>
          </a:solidFill>
        </p:spPr>
        <p:txBody>
          <a:bodyPr/>
          <a:lstStyle/>
          <a:p>
            <a:pPr algn="ctr"/>
            <a:fld id="{B6F15528-21DE-4FAA-801E-634DDDAF4B2B}" type="slidenum">
              <a:rPr lang="en-US" sz="2800" smtClean="0"/>
              <a:pPr algn="ctr"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200561"/>
            <a:ext cx="304800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প্রাক-বিশ্লেষণ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(1494 – 1800)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740694"/>
            <a:ext cx="8382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মানবসভ্যতার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মধ্যযুগ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সময়কালের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আওতাভুক্ত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691825"/>
            <a:ext cx="83820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বিবর্তন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স্বর্ণ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আখ্যায়িত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3682425"/>
            <a:ext cx="8382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নির্ভরযোগ্য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অনুভূত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4673025"/>
            <a:ext cx="83820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5587425"/>
            <a:ext cx="83820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বিশ্বব্যাপী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দু,তরফা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হিসাবরক্ষণের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3858904"/>
      </p:ext>
    </p:extLst>
  </p:cSld>
  <p:clrMapOvr>
    <a:masterClrMapping/>
  </p:clrMapOvr>
  <p:transition spd="slow" advTm="8686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5027-30A1-4865-AA8F-E0B443B3CADD}" type="datetime2">
              <a:rPr lang="en-US" smtClean="0"/>
              <a:t>Wednesday, November 11,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15187" y="0"/>
            <a:ext cx="628813" cy="767687"/>
          </a:xfrm>
          <a:solidFill>
            <a:schemeClr val="bg1"/>
          </a:solidFill>
        </p:spPr>
        <p:txBody>
          <a:bodyPr/>
          <a:lstStyle/>
          <a:p>
            <a:pPr algn="ctr"/>
            <a:fld id="{B6F15528-21DE-4FAA-801E-634DDDAF4B2B}" type="slidenum">
              <a:rPr lang="en-US" sz="2800" smtClean="0"/>
              <a:pPr algn="ctr"/>
              <a:t>9</a:t>
            </a:fld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457200"/>
            <a:ext cx="304800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(1801 – 1950)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212538"/>
            <a:ext cx="8382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163669"/>
            <a:ext cx="83820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কলাকৌশল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রীতিনীতি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154269"/>
            <a:ext cx="8382000" cy="5693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নিরীক্ষা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গোড়াপত্তণ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1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1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5144869"/>
            <a:ext cx="83820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পেশাজীবী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হিসাববিদদের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445937"/>
      </p:ext>
    </p:extLst>
  </p:cSld>
  <p:clrMapOvr>
    <a:masterClrMapping/>
  </p:clrMapOvr>
  <p:transition spd="slow" advTm="13534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2|13.2|10.5|23.6|1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7|0.6|0.4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8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8|0.7|6.8|3.4|4.3|3.1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9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5|0.9|0.6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.1|0.9|0.6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0.8|4.8|47.8|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5|6.9|62|13.6"/>
</p:tagLst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850</TotalTime>
  <Words>338</Words>
  <Application>Microsoft Office PowerPoint</Application>
  <PresentationFormat>On-screen Show (4:3)</PresentationFormat>
  <Paragraphs>91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Horizon</vt:lpstr>
      <vt:lpstr>PowerPoint Presentation</vt:lpstr>
      <vt:lpstr>PowerPoint Presentation</vt:lpstr>
      <vt:lpstr>পাঠ পরিচিতি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408</cp:revision>
  <dcterms:created xsi:type="dcterms:W3CDTF">2006-08-16T00:00:00Z</dcterms:created>
  <dcterms:modified xsi:type="dcterms:W3CDTF">2020-11-11T04:57:58Z</dcterms:modified>
</cp:coreProperties>
</file>