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8"/>
  </p:notesMasterIdLst>
  <p:sldIdLst>
    <p:sldId id="406" r:id="rId2"/>
    <p:sldId id="461" r:id="rId3"/>
    <p:sldId id="387" r:id="rId4"/>
    <p:sldId id="382" r:id="rId5"/>
    <p:sldId id="345" r:id="rId6"/>
    <p:sldId id="430" r:id="rId7"/>
    <p:sldId id="463" r:id="rId8"/>
    <p:sldId id="464" r:id="rId9"/>
    <p:sldId id="435" r:id="rId10"/>
    <p:sldId id="412" r:id="rId11"/>
    <p:sldId id="419" r:id="rId12"/>
    <p:sldId id="440" r:id="rId13"/>
    <p:sldId id="441" r:id="rId14"/>
    <p:sldId id="399" r:id="rId15"/>
    <p:sldId id="457" r:id="rId16"/>
    <p:sldId id="3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0CCE4-DBDD-47DD-9BBE-E19515548150}">
          <p14:sldIdLst/>
        </p14:section>
        <p14:section name="Untitled Section" id="{BC591E09-126F-4595-A74F-A5095CED2E5F}">
          <p14:sldIdLst>
            <p14:sldId id="406"/>
            <p14:sldId id="461"/>
            <p14:sldId id="387"/>
            <p14:sldId id="382"/>
            <p14:sldId id="345"/>
            <p14:sldId id="430"/>
            <p14:sldId id="463"/>
            <p14:sldId id="464"/>
            <p14:sldId id="435"/>
            <p14:sldId id="412"/>
            <p14:sldId id="419"/>
            <p14:sldId id="440"/>
            <p14:sldId id="441"/>
            <p14:sldId id="399"/>
            <p14:sldId id="457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Naimuddin Hasan Tibrijee" initials="MNHT" lastIdx="1" clrIdx="0">
    <p:extLst>
      <p:ext uri="{19B8F6BF-5375-455C-9EA6-DF929625EA0E}">
        <p15:presenceInfo xmlns:p15="http://schemas.microsoft.com/office/powerpoint/2012/main" userId="9ba0c8b2444782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B48"/>
    <a:srgbClr val="B2F707"/>
    <a:srgbClr val="FFFFFF"/>
    <a:srgbClr val="800000"/>
    <a:srgbClr val="360000"/>
    <a:srgbClr val="29123A"/>
    <a:srgbClr val="CEC6E6"/>
    <a:srgbClr val="F3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5" autoAdjust="0"/>
    <p:restoredTop sz="92208" autoAdjust="0"/>
  </p:normalViewPr>
  <p:slideViewPr>
    <p:cSldViewPr>
      <p:cViewPr varScale="1">
        <p:scale>
          <a:sx n="75" d="100"/>
          <a:sy n="75" d="100"/>
        </p:scale>
        <p:origin x="66" y="780"/>
      </p:cViewPr>
      <p:guideLst>
        <p:guide orient="horz" pos="216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7T20:46:08.495" idx="1">
    <p:pos x="10" y="10"/>
    <p:text>যে তিনটি মান উক্ত তথ্যসারিকে সমান ৪ ভাগে বিভক্ত করে, তাকে চতুর্থক বলে।</p:text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934-5622-45D6-9EAB-A5507AEC6DD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1DF5-DAAC-44BE-9B9F-1AC9DD58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37C7-D127-4DAC-A819-3C52736AF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79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8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C2B510-82DC-4C45-8CA9-1D7ED9379B75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70.png"/><Relationship Id="rId21" Type="http://schemas.openxmlformats.org/officeDocument/2006/relationships/image" Target="../media/image40.png"/><Relationship Id="rId7" Type="http://schemas.openxmlformats.org/officeDocument/2006/relationships/image" Target="../media/image11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60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30.png"/><Relationship Id="rId5" Type="http://schemas.openxmlformats.org/officeDocument/2006/relationships/image" Target="../media/image9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8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956F4-1752-4F77-956F-5CF74F15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8" y="-12032"/>
            <a:ext cx="12213390" cy="6870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63F41-5B4A-4701-905C-7A69D30A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734436"/>
            <a:ext cx="3238500" cy="33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EF79C7-1E05-46CC-9282-012B96110E07}"/>
              </a:ext>
            </a:extLst>
          </p:cNvPr>
          <p:cNvSpPr txBox="1"/>
          <p:nvPr/>
        </p:nvSpPr>
        <p:spPr>
          <a:xfrm>
            <a:off x="760119" y="311650"/>
            <a:ext cx="1117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7200" b="1" dirty="0">
                <a:solidFill>
                  <a:srgbClr val="FFC000"/>
                </a:solidFill>
              </a:rPr>
              <a:t> n  </a:t>
            </a:r>
            <a:r>
              <a:rPr lang="en-US" sz="7200" b="1" dirty="0" err="1">
                <a:solidFill>
                  <a:srgbClr val="FFC000"/>
                </a:solidFill>
              </a:rPr>
              <a:t>জোড়</a:t>
            </a:r>
            <a:r>
              <a:rPr lang="en-US" sz="7200" b="1" dirty="0">
                <a:solidFill>
                  <a:srgbClr val="FFC000"/>
                </a:solidFill>
              </a:rPr>
              <a:t>  </a:t>
            </a:r>
            <a:r>
              <a:rPr lang="en-US" sz="7200" b="1" dirty="0" err="1">
                <a:solidFill>
                  <a:srgbClr val="FFC000"/>
                </a:solidFill>
              </a:rPr>
              <a:t>হলে</a:t>
            </a:r>
            <a:r>
              <a:rPr lang="en-US" sz="7200" b="1" dirty="0">
                <a:solidFill>
                  <a:srgbClr val="FFC000"/>
                </a:solidFill>
              </a:rPr>
              <a:t>, </a:t>
            </a:r>
            <a:r>
              <a:rPr lang="en-US" sz="7200" b="1" i="1" dirty="0">
                <a:solidFill>
                  <a:srgbClr val="FFC000"/>
                </a:solidFill>
              </a:rPr>
              <a:t>i-</a:t>
            </a:r>
            <a:r>
              <a:rPr lang="en-US" sz="7200" b="1" dirty="0">
                <a:solidFill>
                  <a:srgbClr val="FFC000"/>
                </a:solidFill>
              </a:rPr>
              <a:t>তম চতুর্থক,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66D47-7C3F-404D-B915-5CDFB72BDA5E}"/>
              </a:ext>
            </a:extLst>
          </p:cNvPr>
          <p:cNvSpPr txBox="1"/>
          <p:nvPr/>
        </p:nvSpPr>
        <p:spPr>
          <a:xfrm>
            <a:off x="527304" y="20762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/>
              <a:t>Q</a:t>
            </a:r>
            <a:r>
              <a:rPr lang="en-US" sz="7200" b="1" i="1" baseline="-25000" dirty="0"/>
              <a:t>i</a:t>
            </a:r>
            <a:endParaRPr lang="en-GB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DFF96-D7E1-4BE5-BC91-71E958A32F19}"/>
              </a:ext>
            </a:extLst>
          </p:cNvPr>
          <p:cNvSpPr txBox="1"/>
          <p:nvPr/>
        </p:nvSpPr>
        <p:spPr>
          <a:xfrm>
            <a:off x="1704920" y="2582962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=</a:t>
            </a:r>
            <a:r>
              <a:rPr lang="en-US" sz="4000" dirty="0"/>
              <a:t> </a:t>
            </a:r>
            <a:endParaRPr lang="en-GB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78546A-5E97-4D66-8074-FEB6EA16777A}"/>
              </a:ext>
            </a:extLst>
          </p:cNvPr>
          <p:cNvCxnSpPr>
            <a:cxnSpLocks/>
          </p:cNvCxnSpPr>
          <p:nvPr/>
        </p:nvCxnSpPr>
        <p:spPr>
          <a:xfrm flipH="1">
            <a:off x="2542514" y="2998038"/>
            <a:ext cx="9192527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272259-A139-40FC-AF27-F674CCEAD94E}"/>
                  </a:ext>
                </a:extLst>
              </p:cNvPr>
              <p:cNvSpPr txBox="1"/>
              <p:nvPr/>
            </p:nvSpPr>
            <p:spPr>
              <a:xfrm>
                <a:off x="3022410" y="1511979"/>
                <a:ext cx="3430371" cy="1424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6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6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6000" b="1" dirty="0">
                    <a:solidFill>
                      <a:schemeClr val="tx1"/>
                    </a:solidFill>
                  </a:rPr>
                  <a:t>তম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পদ</a:t>
                </a:r>
                <a:r>
                  <a:rPr lang="en-GB" sz="6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272259-A139-40FC-AF27-F674CCEAD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410" y="1511979"/>
                <a:ext cx="3430371" cy="1424364"/>
              </a:xfrm>
              <a:prstGeom prst="rect">
                <a:avLst/>
              </a:prstGeom>
              <a:blipFill>
                <a:blip r:embed="rId3"/>
                <a:stretch>
                  <a:fillRect b="-24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24125EA-E7EE-4BCC-BAD7-3121B29B06EC}"/>
              </a:ext>
            </a:extLst>
          </p:cNvPr>
          <p:cNvSpPr txBox="1"/>
          <p:nvPr/>
        </p:nvSpPr>
        <p:spPr>
          <a:xfrm>
            <a:off x="5795247" y="1367245"/>
            <a:ext cx="91578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/>
              <a:t>+</a:t>
            </a:r>
            <a:r>
              <a:rPr lang="en-US" sz="9600" dirty="0"/>
              <a:t> </a:t>
            </a:r>
            <a:endParaRPr lang="en-GB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668DC1-26C1-4424-A6C9-A866062D5808}"/>
                  </a:ext>
                </a:extLst>
              </p:cNvPr>
              <p:cNvSpPr txBox="1"/>
              <p:nvPr/>
            </p:nvSpPr>
            <p:spPr>
              <a:xfrm>
                <a:off x="6855834" y="1379804"/>
                <a:ext cx="4636847" cy="1557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6600" b="1" dirty="0">
                    <a:solidFill>
                      <a:schemeClr val="tx1"/>
                    </a:solidFill>
                    <a:effectLst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6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66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6600" b="1" dirty="0">
                    <a:solidFill>
                      <a:schemeClr val="tx1"/>
                    </a:solidFill>
                  </a:rPr>
                  <a:t>+</a:t>
                </a:r>
                <a:r>
                  <a:rPr lang="en-GB" sz="6600" b="1" i="1" dirty="0">
                    <a:solidFill>
                      <a:schemeClr val="tx1"/>
                    </a:solidFill>
                  </a:rPr>
                  <a:t>1</a:t>
                </a:r>
                <a:r>
                  <a:rPr lang="en-GB" sz="6600" b="1" dirty="0">
                    <a:solidFill>
                      <a:schemeClr val="tx1"/>
                    </a:solidFill>
                  </a:rPr>
                  <a:t>)তম 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পদ </a:t>
                </a:r>
                <a:endParaRPr lang="en-GB" sz="6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668DC1-26C1-4424-A6C9-A866062D5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4" y="1379804"/>
                <a:ext cx="4636847" cy="1557606"/>
              </a:xfrm>
              <a:prstGeom prst="rect">
                <a:avLst/>
              </a:prstGeom>
              <a:blipFill>
                <a:blip r:embed="rId4"/>
                <a:stretch>
                  <a:fillRect l="-9079" r="-526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07FDEFB-CC01-443E-B020-6F63DCAE9EA3}"/>
              </a:ext>
            </a:extLst>
          </p:cNvPr>
          <p:cNvSpPr txBox="1"/>
          <p:nvPr/>
        </p:nvSpPr>
        <p:spPr>
          <a:xfrm>
            <a:off x="5805117" y="2794471"/>
            <a:ext cx="915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E812A2-2296-436F-B652-C9DD49F9B584}"/>
              </a:ext>
            </a:extLst>
          </p:cNvPr>
          <p:cNvSpPr txBox="1"/>
          <p:nvPr/>
        </p:nvSpPr>
        <p:spPr>
          <a:xfrm>
            <a:off x="8001000" y="3969796"/>
            <a:ext cx="29179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</a:rPr>
              <a:t>i = 1,2,3</a:t>
            </a:r>
            <a:r>
              <a:rPr lang="en-US" sz="6000" b="1" dirty="0">
                <a:solidFill>
                  <a:srgbClr val="FFFF00"/>
                </a:solidFill>
              </a:rPr>
              <a:t> </a:t>
            </a:r>
            <a:endParaRPr lang="en-GB" sz="600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E674A-3228-448F-B637-FE87223C7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19" y="-50829"/>
            <a:ext cx="11174937" cy="2085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0D4FB-6FD7-4991-8A6E-194DA956A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32" y="1746120"/>
            <a:ext cx="1719221" cy="19265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12D342-BA81-4CFD-94CD-2E1E9A9A23A8}"/>
              </a:ext>
            </a:extLst>
          </p:cNvPr>
          <p:cNvSpPr txBox="1"/>
          <p:nvPr/>
        </p:nvSpPr>
        <p:spPr>
          <a:xfrm>
            <a:off x="1646062" y="2587547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=</a:t>
            </a:r>
            <a:r>
              <a:rPr lang="en-US" sz="4000" dirty="0"/>
              <a:t> 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7FE3E-160E-485F-900F-423A3CE39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8265" y="1532119"/>
            <a:ext cx="3432345" cy="17801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13BF0E-4503-4814-8EAF-68B9F47167C3}"/>
              </a:ext>
            </a:extLst>
          </p:cNvPr>
          <p:cNvSpPr txBox="1"/>
          <p:nvPr/>
        </p:nvSpPr>
        <p:spPr>
          <a:xfrm>
            <a:off x="6132271" y="1367964"/>
            <a:ext cx="91578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/>
              <a:t>+</a:t>
            </a:r>
            <a:r>
              <a:rPr lang="en-US" sz="9600" dirty="0"/>
              <a:t> </a:t>
            </a:r>
            <a:endParaRPr lang="en-GB" sz="9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63C75-3F79-41E2-A46F-02E8FD6BE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6493" y="1325711"/>
            <a:ext cx="5413717" cy="195088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D10EF7-03A4-4FDE-BA88-A10426D8EBF9}"/>
              </a:ext>
            </a:extLst>
          </p:cNvPr>
          <p:cNvCxnSpPr>
            <a:cxnSpLocks/>
          </p:cNvCxnSpPr>
          <p:nvPr/>
        </p:nvCxnSpPr>
        <p:spPr>
          <a:xfrm flipH="1">
            <a:off x="2512089" y="2998038"/>
            <a:ext cx="9192527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0273CD7-E2D6-4F60-8238-30A9B1BE8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6719" y="2627306"/>
            <a:ext cx="1298561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C7E6-FEFF-4C8F-B9B0-2945FB102B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360" y="3742739"/>
            <a:ext cx="5724640" cy="1609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C25A7B-F353-4F43-B8CA-8E8649BE9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024" y="10185"/>
            <a:ext cx="11174937" cy="20850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FD4990-CD6C-47B9-9B6E-339DFAB635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794" y="1831219"/>
            <a:ext cx="2292295" cy="1926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84AEF0-314A-4F78-AF43-D01EE87D4A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3527" y="2422212"/>
            <a:ext cx="1036410" cy="1072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9F79B6-7D6F-4C39-827E-3B3B0F2465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9290" y="1518632"/>
            <a:ext cx="3487214" cy="17801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15CF76-7A69-4FE0-B50D-D23FD5EF80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2620" y="1083898"/>
            <a:ext cx="2109399" cy="25666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7B765E-6FCB-48CD-A099-33B029AB0F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1058" y="1339959"/>
            <a:ext cx="5420662" cy="19508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031050-F82D-4F00-AB5D-5F1B073986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4618" y="2983663"/>
            <a:ext cx="9339881" cy="1889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DCDFB8-B2BE-47ED-A0B4-F89A86CD50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5668" y="2586639"/>
            <a:ext cx="2280102" cy="25666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024EED-BD8B-485C-83EE-2FAE618B49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5712" y="3782289"/>
            <a:ext cx="646841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0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20" grpId="0"/>
      <p:bldP spid="20" grpId="1"/>
      <p:bldP spid="14" grpId="0"/>
      <p:bldP spid="14" grpId="1"/>
      <p:bldP spid="16" grpId="0"/>
      <p:bldP spid="16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266D47-7C3F-404D-B915-5CDFB72BDA5E}"/>
              </a:ext>
            </a:extLst>
          </p:cNvPr>
          <p:cNvSpPr txBox="1"/>
          <p:nvPr/>
        </p:nvSpPr>
        <p:spPr>
          <a:xfrm>
            <a:off x="3871396" y="151942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DFF96-D7E1-4BE5-BC91-71E958A32F19}"/>
              </a:ext>
            </a:extLst>
          </p:cNvPr>
          <p:cNvSpPr txBox="1"/>
          <p:nvPr/>
        </p:nvSpPr>
        <p:spPr>
          <a:xfrm>
            <a:off x="4500870" y="1282072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78546A-5E97-4D66-8074-FEB6EA16777A}"/>
              </a:ext>
            </a:extLst>
          </p:cNvPr>
          <p:cNvCxnSpPr>
            <a:cxnSpLocks/>
          </p:cNvCxnSpPr>
          <p:nvPr/>
        </p:nvCxnSpPr>
        <p:spPr>
          <a:xfrm flipH="1">
            <a:off x="6513418" y="1636015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4125EA-E7EE-4BCC-BAD7-3121B29B06EC}"/>
              </a:ext>
            </a:extLst>
          </p:cNvPr>
          <p:cNvSpPr txBox="1"/>
          <p:nvPr/>
        </p:nvSpPr>
        <p:spPr>
          <a:xfrm>
            <a:off x="5891776" y="1273207"/>
            <a:ext cx="9157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r>
              <a:rPr lang="en-US" sz="4000" dirty="0"/>
              <a:t>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668DC1-26C1-4424-A6C9-A866062D5808}"/>
                  </a:ext>
                </a:extLst>
              </p:cNvPr>
              <p:cNvSpPr txBox="1"/>
              <p:nvPr/>
            </p:nvSpPr>
            <p:spPr>
              <a:xfrm>
                <a:off x="7038079" y="628995"/>
                <a:ext cx="2425003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4000" b="1" dirty="0">
                    <a:solidFill>
                      <a:schemeClr val="accent2"/>
                    </a:solidFill>
                  </a:rPr>
                  <a:t>-</a:t>
                </a:r>
                <a:r>
                  <a:rPr lang="en-US" sz="4000" b="1" i="1" dirty="0"/>
                  <a:t> F</a:t>
                </a:r>
                <a:r>
                  <a:rPr lang="en-US" sz="4000" b="1" i="1" baseline="-25000" dirty="0"/>
                  <a:t>c </a:t>
                </a:r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668DC1-26C1-4424-A6C9-A866062D5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79" y="628995"/>
                <a:ext cx="2425003" cy="980397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07FDEFB-CC01-443E-B020-6F63DCAE9EA3}"/>
              </a:ext>
            </a:extLst>
          </p:cNvPr>
          <p:cNvSpPr txBox="1"/>
          <p:nvPr/>
        </p:nvSpPr>
        <p:spPr>
          <a:xfrm>
            <a:off x="7368883" y="1715584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CD9DD-5844-4D53-A029-979B42151D36}"/>
              </a:ext>
            </a:extLst>
          </p:cNvPr>
          <p:cNvSpPr txBox="1"/>
          <p:nvPr/>
        </p:nvSpPr>
        <p:spPr>
          <a:xfrm>
            <a:off x="9082302" y="1268761"/>
            <a:ext cx="7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FBD1A-709E-498C-A77D-8D61A4BD0D64}"/>
              </a:ext>
            </a:extLst>
          </p:cNvPr>
          <p:cNvSpPr txBox="1"/>
          <p:nvPr/>
        </p:nvSpPr>
        <p:spPr>
          <a:xfrm>
            <a:off x="9566511" y="1268761"/>
            <a:ext cx="6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 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14B03-D22E-4585-B925-9F640A89DF24}"/>
              </a:ext>
            </a:extLst>
          </p:cNvPr>
          <p:cNvSpPr txBox="1"/>
          <p:nvPr/>
        </p:nvSpPr>
        <p:spPr>
          <a:xfrm>
            <a:off x="6180113" y="25687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এখানে</a:t>
            </a:r>
            <a:r>
              <a:rPr lang="en-US" sz="4000" b="1" dirty="0">
                <a:solidFill>
                  <a:srgbClr val="00B0F0"/>
                </a:solidFill>
              </a:rPr>
              <a:t>, </a:t>
            </a:r>
            <a:r>
              <a:rPr lang="en-US" sz="4000" b="1" dirty="0"/>
              <a:t> 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E3CC3D-8384-4FFA-850A-03C4B9267FF0}"/>
                  </a:ext>
                </a:extLst>
              </p:cNvPr>
              <p:cNvSpPr txBox="1"/>
              <p:nvPr/>
            </p:nvSpPr>
            <p:spPr>
              <a:xfrm>
                <a:off x="7345525" y="3158224"/>
                <a:ext cx="4441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b="1" dirty="0">
                    <a:solidFill>
                      <a:srgbClr val="00B0F0"/>
                    </a:solidFill>
                  </a:rPr>
                  <a:t>-তম চতুর্থক </a:t>
                </a:r>
                <a:r>
                  <a:rPr lang="en-US" sz="3200" b="1" dirty="0" err="1">
                    <a:solidFill>
                      <a:srgbClr val="00B0F0"/>
                    </a:solidFill>
                  </a:rPr>
                  <a:t>শ্রেণির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00B0F0"/>
                    </a:solidFill>
                  </a:rPr>
                  <a:t>নিম্নসীমা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  </a:t>
                </a:r>
                <a:endParaRPr lang="en-GB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E3CC3D-8384-4FFA-850A-03C4B9267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525" y="3158224"/>
                <a:ext cx="4441972" cy="584775"/>
              </a:xfrm>
              <a:prstGeom prst="rect">
                <a:avLst/>
              </a:prstGeom>
              <a:blipFill>
                <a:blip r:embed="rId3"/>
                <a:stretch>
                  <a:fillRect l="-137" t="-20833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8AB6465-517A-4B8C-A3CC-7658F072C5C1}"/>
              </a:ext>
            </a:extLst>
          </p:cNvPr>
          <p:cNvSpPr txBox="1"/>
          <p:nvPr/>
        </p:nvSpPr>
        <p:spPr>
          <a:xfrm>
            <a:off x="6185773" y="3158224"/>
            <a:ext cx="915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</a:rPr>
              <a:t>L</a:t>
            </a:r>
            <a:r>
              <a:rPr lang="en-US" sz="3200" b="1" i="1" baseline="-25000" dirty="0">
                <a:solidFill>
                  <a:srgbClr val="00B0F0"/>
                </a:solidFill>
              </a:rPr>
              <a:t>c</a:t>
            </a:r>
            <a:r>
              <a:rPr lang="en-US" sz="3200" b="1" i="1" baseline="-25000" dirty="0"/>
              <a:t> </a:t>
            </a:r>
            <a:endParaRPr lang="en-GB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E07AE-7C4D-4A98-95E8-3012D2A0A7C5}"/>
              </a:ext>
            </a:extLst>
          </p:cNvPr>
          <p:cNvSpPr txBox="1"/>
          <p:nvPr/>
        </p:nvSpPr>
        <p:spPr>
          <a:xfrm>
            <a:off x="6777668" y="3110472"/>
            <a:ext cx="8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3C5FC3-FFAF-4146-AB74-4367A43CFAB1}"/>
              </a:ext>
            </a:extLst>
          </p:cNvPr>
          <p:cNvSpPr txBox="1"/>
          <p:nvPr/>
        </p:nvSpPr>
        <p:spPr>
          <a:xfrm>
            <a:off x="6228493" y="3787689"/>
            <a:ext cx="597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 F</a:t>
            </a:r>
            <a:r>
              <a:rPr lang="en-US" sz="3200" b="1" i="1" baseline="-25000" dirty="0">
                <a:solidFill>
                  <a:srgbClr val="FF0000"/>
                </a:solidFill>
              </a:rPr>
              <a:t>c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DF3460-EA52-4249-B45B-64568B076F27}"/>
              </a:ext>
            </a:extLst>
          </p:cNvPr>
          <p:cNvSpPr txBox="1"/>
          <p:nvPr/>
        </p:nvSpPr>
        <p:spPr>
          <a:xfrm>
            <a:off x="6800981" y="3772285"/>
            <a:ext cx="8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972E8A-9CF4-4E74-8A8B-3FD1DAD45E41}"/>
                  </a:ext>
                </a:extLst>
              </p:cNvPr>
              <p:cNvSpPr txBox="1"/>
              <p:nvPr/>
            </p:nvSpPr>
            <p:spPr>
              <a:xfrm>
                <a:off x="7396826" y="3773108"/>
                <a:ext cx="528315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-তম চতুর্থক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শ্রেণির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পূর্ববর্তী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শ্রেণির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ক্রমযোজিত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</a:rPr>
                  <a:t>গণসংখ্যা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 </a:t>
                </a:r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972E8A-9CF4-4E74-8A8B-3FD1DAD4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826" y="3773108"/>
                <a:ext cx="5283155" cy="1077218"/>
              </a:xfrm>
              <a:prstGeom prst="rect">
                <a:avLst/>
              </a:prstGeom>
              <a:blipFill>
                <a:blip r:embed="rId4"/>
                <a:stretch>
                  <a:fillRect l="-2884" t="-11299" b="-19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6DA65CE-259E-4329-A5F2-C07311907F46}"/>
              </a:ext>
            </a:extLst>
          </p:cNvPr>
          <p:cNvSpPr txBox="1"/>
          <p:nvPr/>
        </p:nvSpPr>
        <p:spPr>
          <a:xfrm>
            <a:off x="6772037" y="4764648"/>
            <a:ext cx="8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9DCA90F-AAF7-4F80-A581-85427BC2C321}"/>
                  </a:ext>
                </a:extLst>
              </p:cNvPr>
              <p:cNvSpPr txBox="1"/>
              <p:nvPr/>
            </p:nvSpPr>
            <p:spPr>
              <a:xfrm>
                <a:off x="7287613" y="4804525"/>
                <a:ext cx="43329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b="1" dirty="0">
                    <a:solidFill>
                      <a:srgbClr val="FFC000"/>
                    </a:solidFill>
                  </a:rPr>
                  <a:t>-তম চতুর্থক </a:t>
                </a:r>
                <a:r>
                  <a:rPr lang="en-US" sz="3200" b="1" dirty="0" err="1">
                    <a:solidFill>
                      <a:srgbClr val="FFC000"/>
                    </a:solidFill>
                  </a:rPr>
                  <a:t>শ্রেণির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C000"/>
                    </a:solidFill>
                  </a:rPr>
                  <a:t>গণসংখ্যা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 </a:t>
                </a:r>
                <a:endParaRPr lang="en-GB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9DCA90F-AAF7-4F80-A581-85427BC2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13" y="4804525"/>
                <a:ext cx="4332957" cy="584775"/>
              </a:xfrm>
              <a:prstGeom prst="rect">
                <a:avLst/>
              </a:prstGeom>
              <a:blipFill>
                <a:blip r:embed="rId5"/>
                <a:stretch>
                  <a:fillRect t="-20833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B421C3A-0B00-4F20-BB5F-BCC036C77DDE}"/>
              </a:ext>
            </a:extLst>
          </p:cNvPr>
          <p:cNvSpPr txBox="1"/>
          <p:nvPr/>
        </p:nvSpPr>
        <p:spPr>
          <a:xfrm>
            <a:off x="6202635" y="5426147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0D9C3-E6C9-4E94-BA74-B9A66E5B9D79}"/>
              </a:ext>
            </a:extLst>
          </p:cNvPr>
          <p:cNvSpPr txBox="1"/>
          <p:nvPr/>
        </p:nvSpPr>
        <p:spPr>
          <a:xfrm>
            <a:off x="6728440" y="5343498"/>
            <a:ext cx="8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7D835E-3502-48A5-9030-E31FEC3CE8F9}"/>
                  </a:ext>
                </a:extLst>
              </p:cNvPr>
              <p:cNvSpPr txBox="1"/>
              <p:nvPr/>
            </p:nvSpPr>
            <p:spPr>
              <a:xfrm>
                <a:off x="7128420" y="5452097"/>
                <a:ext cx="4963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</a:rPr>
                  <a:t>-তম চতুর্থক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শ্রেণির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শ্রেণি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</a:rPr>
                  <a:t>ব্যবধান</a:t>
                </a:r>
                <a:r>
                  <a:rPr lang="en-US" sz="3200" b="1" dirty="0">
                    <a:solidFill>
                      <a:srgbClr val="FFFF00"/>
                    </a:solidFill>
                  </a:rPr>
                  <a:t>  </a:t>
                </a:r>
                <a:endParaRPr lang="en-GB" sz="3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7D835E-3502-48A5-9030-E31FEC3C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420" y="5452097"/>
                <a:ext cx="4963878" cy="584775"/>
              </a:xfrm>
              <a:prstGeom prst="rect">
                <a:avLst/>
              </a:prstGeom>
              <a:blipFill>
                <a:blip r:embed="rId6"/>
                <a:stretch>
                  <a:fillRect t="-20833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2B5810-0C00-4483-89F4-6AE40BA03783}"/>
                  </a:ext>
                </a:extLst>
              </p:cNvPr>
              <p:cNvSpPr txBox="1"/>
              <p:nvPr/>
            </p:nvSpPr>
            <p:spPr>
              <a:xfrm>
                <a:off x="6161221" y="6121569"/>
                <a:ext cx="6184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2B5810-0C00-4483-89F4-6AE40BA03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221" y="6121569"/>
                <a:ext cx="61844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7767327-2959-4FDF-BE06-FC21FE6B11E2}"/>
              </a:ext>
            </a:extLst>
          </p:cNvPr>
          <p:cNvSpPr txBox="1"/>
          <p:nvPr/>
        </p:nvSpPr>
        <p:spPr>
          <a:xfrm>
            <a:off x="6796525" y="6091993"/>
            <a:ext cx="8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68194-C86C-4862-B13B-F1651805B21F}"/>
              </a:ext>
            </a:extLst>
          </p:cNvPr>
          <p:cNvSpPr txBox="1"/>
          <p:nvPr/>
        </p:nvSpPr>
        <p:spPr>
          <a:xfrm>
            <a:off x="7148807" y="6080260"/>
            <a:ext cx="351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মোট</a:t>
            </a:r>
            <a:r>
              <a:rPr lang="en-US" sz="3200" b="1" dirty="0"/>
              <a:t> </a:t>
            </a:r>
            <a:r>
              <a:rPr lang="en-US" sz="3200" b="1" dirty="0" err="1"/>
              <a:t>গণসংখ্যা</a:t>
            </a:r>
            <a:r>
              <a:rPr lang="en-US" sz="3200" b="1" dirty="0"/>
              <a:t>  </a:t>
            </a:r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A52834-A526-400A-8F89-5F336AC8407C}"/>
                  </a:ext>
                </a:extLst>
              </p:cNvPr>
              <p:cNvSpPr txBox="1"/>
              <p:nvPr/>
            </p:nvSpPr>
            <p:spPr>
              <a:xfrm>
                <a:off x="7438209" y="133264"/>
                <a:ext cx="19828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-তম </a:t>
                </a:r>
                <a:r>
                  <a:rPr lang="en-US" sz="3200" b="1" dirty="0" err="1">
                    <a:solidFill>
                      <a:schemeClr val="tx1"/>
                    </a:solidFill>
                  </a:rPr>
                  <a:t>চতুর্থক</a:t>
                </a:r>
                <a:endParaRPr lang="en-US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A52834-A526-400A-8F89-5F336AC8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09" y="133264"/>
                <a:ext cx="1982882" cy="584775"/>
              </a:xfrm>
              <a:prstGeom prst="rect">
                <a:avLst/>
              </a:prstGeom>
              <a:blipFill>
                <a:blip r:embed="rId8"/>
                <a:stretch>
                  <a:fillRect t="-20833" r="-2769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87AF170-6F99-4DE4-AD24-A7311B19A32E}"/>
              </a:ext>
            </a:extLst>
          </p:cNvPr>
          <p:cNvSpPr txBox="1"/>
          <p:nvPr/>
        </p:nvSpPr>
        <p:spPr>
          <a:xfrm>
            <a:off x="3747846" y="1176929"/>
            <a:ext cx="75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Q</a:t>
            </a:r>
            <a:r>
              <a:rPr lang="en-US" sz="4000" b="1" i="1" baseline="-25000" dirty="0"/>
              <a:t>i</a:t>
            </a:r>
            <a:endParaRPr lang="en-GB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1A0ADA-D6C0-48B7-84CC-0DCBF6F6EAAB}"/>
              </a:ext>
            </a:extLst>
          </p:cNvPr>
          <p:cNvSpPr txBox="1"/>
          <p:nvPr/>
        </p:nvSpPr>
        <p:spPr>
          <a:xfrm>
            <a:off x="5089156" y="124275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</a:t>
            </a:r>
            <a:r>
              <a:rPr lang="en-US" sz="4000" b="1" i="1" baseline="-25000" dirty="0"/>
              <a:t>i</a:t>
            </a:r>
            <a:endParaRPr lang="en-GB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A30D74-3C2C-4B5C-9B45-AA9FCC3CABDD}"/>
              </a:ext>
            </a:extLst>
          </p:cNvPr>
          <p:cNvSpPr txBox="1"/>
          <p:nvPr/>
        </p:nvSpPr>
        <p:spPr>
          <a:xfrm>
            <a:off x="6482650" y="4710169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C000"/>
                </a:solidFill>
              </a:rPr>
              <a:t>f</a:t>
            </a:r>
            <a:r>
              <a:rPr lang="en-US" sz="3200" b="1" i="1" baseline="-25000" dirty="0">
                <a:solidFill>
                  <a:srgbClr val="FFC000"/>
                </a:solidFill>
              </a:rPr>
              <a:t>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5FC1BA-F56F-4C6A-85D1-5F42976678F4}"/>
              </a:ext>
            </a:extLst>
          </p:cNvPr>
          <p:cNvSpPr txBox="1"/>
          <p:nvPr/>
        </p:nvSpPr>
        <p:spPr>
          <a:xfrm>
            <a:off x="560983" y="106530"/>
            <a:ext cx="7879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শ্রেণিকৃত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তথ্যসারির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ক্ষেত্রে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নিম্নলিখিত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সূত্রের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সাহায্যে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1E6D34-905E-43DF-A8CD-02C16FF3F096}"/>
              </a:ext>
            </a:extLst>
          </p:cNvPr>
          <p:cNvSpPr txBox="1"/>
          <p:nvPr/>
        </p:nvSpPr>
        <p:spPr>
          <a:xfrm>
            <a:off x="9296400" y="141762"/>
            <a:ext cx="2234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নির্ণয়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হয়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60A15C-2832-48CA-B048-DEC085CA976B}"/>
                  </a:ext>
                </a:extLst>
              </p:cNvPr>
              <p:cNvSpPr txBox="1"/>
              <p:nvPr/>
            </p:nvSpPr>
            <p:spPr>
              <a:xfrm>
                <a:off x="7469685" y="130302"/>
                <a:ext cx="19199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-তম দশমক </a:t>
                </a:r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60A15C-2832-48CA-B048-DEC085CA9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85" y="130302"/>
                <a:ext cx="1919929" cy="584775"/>
              </a:xfrm>
              <a:prstGeom prst="rect">
                <a:avLst/>
              </a:prstGeom>
              <a:blipFill>
                <a:blip r:embed="rId9"/>
                <a:stretch>
                  <a:fillRect t="-20833" r="-5397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2DAC52-9A1A-4FD7-B9E5-FFF39415D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695" y="1042640"/>
            <a:ext cx="999831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D9B2B-240A-4564-80FB-3068CDD76A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2302" y="607758"/>
            <a:ext cx="2426418" cy="1109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79E17-552B-4EC6-9034-DDE1FE1379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5525" y="3048912"/>
            <a:ext cx="4450466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C61B4-A9AC-431A-8086-6BB30E0331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9009" y="3649862"/>
            <a:ext cx="5438103" cy="1414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AD4516-3CAA-425B-9C27-45A59E1BFF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5938" y="4684386"/>
            <a:ext cx="4334632" cy="926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18094-372C-4A1F-9F97-5E773B35B1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8420" y="5320727"/>
            <a:ext cx="4968671" cy="926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E55F85-AA80-4724-9A9E-1C389362CF62}"/>
                  </a:ext>
                </a:extLst>
              </p:cNvPr>
              <p:cNvSpPr txBox="1"/>
              <p:nvPr/>
            </p:nvSpPr>
            <p:spPr>
              <a:xfrm>
                <a:off x="7438208" y="128740"/>
                <a:ext cx="19199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-তম শতমক </a:t>
                </a:r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E55F85-AA80-4724-9A9E-1C389362C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08" y="128740"/>
                <a:ext cx="1919929" cy="584775"/>
              </a:xfrm>
              <a:prstGeom prst="rect">
                <a:avLst/>
              </a:prstGeom>
              <a:blipFill>
                <a:blip r:embed="rId16"/>
                <a:stretch>
                  <a:fillRect t="-20833" r="-7302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C74CDCB3-B3E7-47D5-AC35-3E96D352D1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46609" y="1060198"/>
            <a:ext cx="914479" cy="10729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C7EEA1-5FBA-42B6-A62D-F9A91D5D06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74507" y="616350"/>
            <a:ext cx="2420322" cy="11095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374B4F-2237-4AF7-B8C4-862EFC09DD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2225" y="3034917"/>
            <a:ext cx="4450466" cy="9266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C3EDC7-E5B6-497E-BAF4-7D2EB04616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67479" y="3661595"/>
            <a:ext cx="5438103" cy="14143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EC56B2A-1355-4244-8B17-E78D7CBBC44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3775" y="4711947"/>
            <a:ext cx="4334632" cy="9266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6F019DD-003F-4113-804E-7891A2D4DE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8420" y="5306677"/>
            <a:ext cx="4968671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17" grpId="0"/>
      <p:bldP spid="17" grpId="1"/>
      <p:bldP spid="20" grpId="0"/>
      <p:bldP spid="14" grpId="0"/>
      <p:bldP spid="16" grpId="0"/>
      <p:bldP spid="18" grpId="0"/>
      <p:bldP spid="19" grpId="0"/>
      <p:bldP spid="19" grpId="1"/>
      <p:bldP spid="21" grpId="0"/>
      <p:bldP spid="22" grpId="0"/>
      <p:bldP spid="23" grpId="0"/>
      <p:bldP spid="24" grpId="0"/>
      <p:bldP spid="25" grpId="0"/>
      <p:bldP spid="25" grpId="1"/>
      <p:bldP spid="27" grpId="0"/>
      <p:bldP spid="28" grpId="0"/>
      <p:bldP spid="28" grpId="1"/>
      <p:bldP spid="29" grpId="0"/>
      <p:bldP spid="30" grpId="0"/>
      <p:bldP spid="31" grpId="0"/>
      <p:bldP spid="31" grpId="1"/>
      <p:bldP spid="34" grpId="0"/>
      <p:bldP spid="35" grpId="0"/>
      <p:bldP spid="37" grpId="0"/>
      <p:bldP spid="32" grpId="0"/>
      <p:bldP spid="32" grpId="1"/>
      <p:bldP spid="33" grpId="0"/>
      <p:bldP spid="33" grpId="1"/>
      <p:bldP spid="36" grpId="0"/>
      <p:bldP spid="38" grpId="0"/>
      <p:bldP spid="41" grpId="0"/>
      <p:bldP spid="41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C8A491-FE71-4819-8CC5-28AD4CA5640E}"/>
              </a:ext>
            </a:extLst>
          </p:cNvPr>
          <p:cNvSpPr txBox="1"/>
          <p:nvPr/>
        </p:nvSpPr>
        <p:spPr>
          <a:xfrm>
            <a:off x="8467" y="838200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/>
              <a:t>প্রদত্ত</a:t>
            </a:r>
            <a:r>
              <a:rPr lang="en-US" sz="4400" b="1" dirty="0"/>
              <a:t> </a:t>
            </a:r>
            <a:r>
              <a:rPr lang="en-US" sz="4400" b="1" dirty="0" err="1"/>
              <a:t>তথ্যসারিকে</a:t>
            </a:r>
            <a:r>
              <a:rPr lang="en-US" sz="4400" b="1" dirty="0"/>
              <a:t> </a:t>
            </a:r>
            <a:r>
              <a:rPr lang="en-US" sz="4400" b="1" dirty="0" err="1"/>
              <a:t>মানের</a:t>
            </a:r>
            <a:r>
              <a:rPr lang="en-US" sz="4400" b="1" dirty="0"/>
              <a:t> </a:t>
            </a:r>
            <a:r>
              <a:rPr lang="en-US" sz="4400" b="1" dirty="0" err="1"/>
              <a:t>উর্ধ্বক্রম</a:t>
            </a:r>
            <a:r>
              <a:rPr lang="en-US" sz="4400" b="1" dirty="0"/>
              <a:t> </a:t>
            </a:r>
            <a:r>
              <a:rPr lang="en-US" sz="4400" b="1" dirty="0" err="1"/>
              <a:t>অনুসারে</a:t>
            </a:r>
            <a:r>
              <a:rPr lang="en-US" sz="4400" b="1" dirty="0"/>
              <a:t> </a:t>
            </a:r>
            <a:r>
              <a:rPr lang="en-US" sz="4400" b="1" dirty="0" err="1"/>
              <a:t>সাজালে</a:t>
            </a:r>
            <a:r>
              <a:rPr lang="en-US" sz="4400" b="1" dirty="0"/>
              <a:t> </a:t>
            </a:r>
            <a:r>
              <a:rPr lang="en-US" sz="4400" b="1" dirty="0" err="1"/>
              <a:t>আমরা</a:t>
            </a:r>
            <a:r>
              <a:rPr lang="en-US" sz="4400" b="1" dirty="0"/>
              <a:t> </a:t>
            </a:r>
            <a:r>
              <a:rPr lang="en-US" sz="4400" b="1" dirty="0" err="1"/>
              <a:t>পাই</a:t>
            </a:r>
            <a:r>
              <a:rPr lang="en-US" sz="4400" b="1" dirty="0"/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B52A5-0447-47E6-8EE8-DD7AE57CB799}"/>
              </a:ext>
            </a:extLst>
          </p:cNvPr>
          <p:cNvSpPr txBox="1"/>
          <p:nvPr/>
        </p:nvSpPr>
        <p:spPr>
          <a:xfrm>
            <a:off x="1104223" y="1394872"/>
            <a:ext cx="1271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-6,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C9A05-83E5-44E6-9048-430FF83314C7}"/>
              </a:ext>
            </a:extLst>
          </p:cNvPr>
          <p:cNvSpPr txBox="1"/>
          <p:nvPr/>
        </p:nvSpPr>
        <p:spPr>
          <a:xfrm>
            <a:off x="2238079" y="1455993"/>
            <a:ext cx="1271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-4,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E77D4-21D5-4FBA-91E3-00565334A50E}"/>
              </a:ext>
            </a:extLst>
          </p:cNvPr>
          <p:cNvSpPr txBox="1"/>
          <p:nvPr/>
        </p:nvSpPr>
        <p:spPr>
          <a:xfrm>
            <a:off x="3477091" y="1450786"/>
            <a:ext cx="119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0,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DA29D-5E77-41B9-8013-A687E10BE857}"/>
              </a:ext>
            </a:extLst>
          </p:cNvPr>
          <p:cNvSpPr txBox="1"/>
          <p:nvPr/>
        </p:nvSpPr>
        <p:spPr>
          <a:xfrm>
            <a:off x="4548463" y="1500971"/>
            <a:ext cx="1271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1,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52725-081C-43AE-BF78-1C79AD99E89C}"/>
              </a:ext>
            </a:extLst>
          </p:cNvPr>
          <p:cNvSpPr txBox="1"/>
          <p:nvPr/>
        </p:nvSpPr>
        <p:spPr>
          <a:xfrm>
            <a:off x="5555828" y="1450786"/>
            <a:ext cx="1071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2,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F9B64-38BB-4B56-A466-1EF160969055}"/>
              </a:ext>
            </a:extLst>
          </p:cNvPr>
          <p:cNvSpPr txBox="1"/>
          <p:nvPr/>
        </p:nvSpPr>
        <p:spPr>
          <a:xfrm>
            <a:off x="6588337" y="1503633"/>
            <a:ext cx="1094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5,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88D30-6B58-4663-9461-449C6B912FC1}"/>
              </a:ext>
            </a:extLst>
          </p:cNvPr>
          <p:cNvSpPr txBox="1"/>
          <p:nvPr/>
        </p:nvSpPr>
        <p:spPr>
          <a:xfrm>
            <a:off x="7608655" y="1450785"/>
            <a:ext cx="119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2BC43-1107-4A61-9C50-28069A74A0B2}"/>
              </a:ext>
            </a:extLst>
          </p:cNvPr>
          <p:cNvSpPr txBox="1"/>
          <p:nvPr/>
        </p:nvSpPr>
        <p:spPr>
          <a:xfrm>
            <a:off x="221446" y="246058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/>
              <a:t>এখানে</a:t>
            </a:r>
            <a:r>
              <a:rPr lang="en-US" sz="4400" b="1" dirty="0"/>
              <a:t> </a:t>
            </a:r>
            <a:r>
              <a:rPr lang="en-US" sz="4400" b="1" dirty="0" err="1"/>
              <a:t>তথ্যসংখ্যা</a:t>
            </a:r>
            <a:r>
              <a:rPr lang="en-US" sz="4400" b="1" dirty="0"/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57ECB-2A87-4C67-BE98-F697D0EED021}"/>
              </a:ext>
            </a:extLst>
          </p:cNvPr>
          <p:cNvSpPr txBox="1"/>
          <p:nvPr/>
        </p:nvSpPr>
        <p:spPr>
          <a:xfrm>
            <a:off x="4716103" y="2508105"/>
            <a:ext cx="411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 = 7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বিজোড়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594637-29AF-4FCA-9E87-C5D6509B7B9F}"/>
              </a:ext>
            </a:extLst>
          </p:cNvPr>
          <p:cNvSpPr txBox="1"/>
          <p:nvPr/>
        </p:nvSpPr>
        <p:spPr>
          <a:xfrm>
            <a:off x="2252938" y="321551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৩য় </a:t>
            </a:r>
            <a:r>
              <a:rPr lang="en-US" sz="4000" b="1" dirty="0" err="1"/>
              <a:t>চতুর্থক</a:t>
            </a:r>
            <a:endParaRPr lang="en-GB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E02E50-9DA8-4CC4-99BF-DA15ACCF0987}"/>
              </a:ext>
            </a:extLst>
          </p:cNvPr>
          <p:cNvSpPr txBox="1"/>
          <p:nvPr/>
        </p:nvSpPr>
        <p:spPr>
          <a:xfrm>
            <a:off x="1276054" y="3201005"/>
            <a:ext cx="612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B0F0"/>
                </a:solidFill>
                <a:latin typeface="Corbel" panose="020B0503020204020204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বিজোড়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হলে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E9E28-F0ED-43FC-808E-F83F8BC00E7C}"/>
                  </a:ext>
                </a:extLst>
              </p:cNvPr>
              <p:cNvSpPr txBox="1"/>
              <p:nvPr/>
            </p:nvSpPr>
            <p:spPr>
              <a:xfrm>
                <a:off x="2519066" y="3745146"/>
                <a:ext cx="5089589" cy="130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Q</a:t>
                </a:r>
                <a:r>
                  <a:rPr kumimoji="0" lang="en-US" sz="5400" b="1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i 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=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+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তম পদ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E9E28-F0ED-43FC-808E-F83F8BC00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66" y="3745146"/>
                <a:ext cx="5089589" cy="1304524"/>
              </a:xfrm>
              <a:prstGeom prst="rect">
                <a:avLst/>
              </a:prstGeom>
              <a:blipFill>
                <a:blip r:embed="rId2"/>
                <a:stretch>
                  <a:fillRect l="-6347" r="-3593" b="-23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B3A03E1-22FC-4447-A27D-F109F16AFFC9}"/>
              </a:ext>
            </a:extLst>
          </p:cNvPr>
          <p:cNvSpPr txBox="1"/>
          <p:nvPr/>
        </p:nvSpPr>
        <p:spPr>
          <a:xfrm>
            <a:off x="4362213" y="5212947"/>
            <a:ext cx="3193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1,2,3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DA0F26-2517-48B0-BB70-5718FAA998B4}"/>
              </a:ext>
            </a:extLst>
          </p:cNvPr>
          <p:cNvSpPr txBox="1"/>
          <p:nvPr/>
        </p:nvSpPr>
        <p:spPr>
          <a:xfrm>
            <a:off x="7353098" y="3923401"/>
            <a:ext cx="78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=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45F986-950E-4868-9B63-B4077B676545}"/>
                  </a:ext>
                </a:extLst>
              </p:cNvPr>
              <p:cNvSpPr txBox="1"/>
              <p:nvPr/>
            </p:nvSpPr>
            <p:spPr>
              <a:xfrm>
                <a:off x="2519066" y="3768158"/>
                <a:ext cx="5604510" cy="130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Q</a:t>
                </a:r>
                <a:r>
                  <a:rPr kumimoji="0" lang="en-US" sz="5400" b="1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3 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=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+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তম পদ</a:t>
                </a:r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45F986-950E-4868-9B63-B4077B67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66" y="3768158"/>
                <a:ext cx="5604510" cy="1304524"/>
              </a:xfrm>
              <a:prstGeom prst="rect">
                <a:avLst/>
              </a:prstGeom>
              <a:blipFill>
                <a:blip r:embed="rId3"/>
                <a:stretch>
                  <a:fillRect l="-5761" b="-23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ADB93A-B6DC-4217-B9DF-E5BCA04069AD}"/>
                  </a:ext>
                </a:extLst>
              </p:cNvPr>
              <p:cNvSpPr txBox="1"/>
              <p:nvPr/>
            </p:nvSpPr>
            <p:spPr>
              <a:xfrm>
                <a:off x="7947087" y="3760217"/>
                <a:ext cx="3639968" cy="1315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GB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𝟕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+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</a:rPr>
                  <a:t>তম পদ</a:t>
                </a:r>
                <a:endParaRPr lang="en-GB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ADB93A-B6DC-4217-B9DF-E5BCA040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087" y="3760217"/>
                <a:ext cx="3639968" cy="1315869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BCA8262-581B-411E-9B83-56B8FB08B0C8}"/>
              </a:ext>
            </a:extLst>
          </p:cNvPr>
          <p:cNvSpPr txBox="1"/>
          <p:nvPr/>
        </p:nvSpPr>
        <p:spPr>
          <a:xfrm>
            <a:off x="3784344" y="5320669"/>
            <a:ext cx="65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65EB30-D4D9-4CF6-91E1-B32200EDBB15}"/>
                  </a:ext>
                </a:extLst>
              </p:cNvPr>
              <p:cNvSpPr txBox="1"/>
              <p:nvPr/>
            </p:nvSpPr>
            <p:spPr>
              <a:xfrm>
                <a:off x="4222932" y="5172476"/>
                <a:ext cx="2680629" cy="130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GB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kumimoji="0" lang="en-GB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orbel" panose="020B0503020204020204"/>
                  </a:rPr>
                  <a:t>তম পদ</a:t>
                </a:r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65EB30-D4D9-4CF6-91E1-B32200ED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32" y="5172476"/>
                <a:ext cx="2680629" cy="1304524"/>
              </a:xfrm>
              <a:prstGeom prst="rect">
                <a:avLst/>
              </a:prstGeom>
              <a:blipFill>
                <a:blip r:embed="rId5"/>
                <a:stretch>
                  <a:fillRect r="-5011" b="-8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39AD8CA-1772-4683-9940-C0BD5C70F3B6}"/>
              </a:ext>
            </a:extLst>
          </p:cNvPr>
          <p:cNvSpPr txBox="1"/>
          <p:nvPr/>
        </p:nvSpPr>
        <p:spPr>
          <a:xfrm>
            <a:off x="9148223" y="5351329"/>
            <a:ext cx="65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</a:t>
            </a:r>
            <a:endParaRPr lang="en-GB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3D9712-957F-4640-80B0-131898BE3FB3}"/>
              </a:ext>
            </a:extLst>
          </p:cNvPr>
          <p:cNvSpPr txBox="1"/>
          <p:nvPr/>
        </p:nvSpPr>
        <p:spPr>
          <a:xfrm>
            <a:off x="7516455" y="5461316"/>
            <a:ext cx="1828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</a:rPr>
              <a:t>6তম পদ</a:t>
            </a:r>
            <a:endParaRPr lang="en-GB" sz="4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0E22D3-6546-4E20-9FD0-90876E8CAC52}"/>
              </a:ext>
            </a:extLst>
          </p:cNvPr>
          <p:cNvSpPr txBox="1"/>
          <p:nvPr/>
        </p:nvSpPr>
        <p:spPr>
          <a:xfrm>
            <a:off x="7160205" y="5503729"/>
            <a:ext cx="65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</a:t>
            </a:r>
            <a:endParaRPr lang="en-GB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9ADCB8-2598-4FE5-9E4B-E40D8C88B174}"/>
              </a:ext>
            </a:extLst>
          </p:cNvPr>
          <p:cNvSpPr txBox="1"/>
          <p:nvPr/>
        </p:nvSpPr>
        <p:spPr>
          <a:xfrm>
            <a:off x="9649968" y="5241342"/>
            <a:ext cx="1094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 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B8B55C-2941-4E69-B712-ADD25533E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090" y="-186966"/>
            <a:ext cx="9400847" cy="1603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399439-03DF-431D-B36E-266AD902C2A7}"/>
              </a:ext>
            </a:extLst>
          </p:cNvPr>
          <p:cNvSpPr/>
          <p:nvPr/>
        </p:nvSpPr>
        <p:spPr>
          <a:xfrm>
            <a:off x="357461" y="786897"/>
            <a:ext cx="9927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</a:rPr>
              <a:t>উপরোক্ত</a:t>
            </a:r>
            <a:r>
              <a:rPr lang="en-US" sz="5400" b="1" dirty="0">
                <a:ln/>
              </a:rPr>
              <a:t> </a:t>
            </a:r>
            <a:r>
              <a:rPr lang="en-US" sz="5400" b="1" dirty="0" err="1">
                <a:ln/>
              </a:rPr>
              <a:t>তথ্যসারিটির</a:t>
            </a:r>
            <a:r>
              <a:rPr lang="en-US" sz="5400" b="1" dirty="0">
                <a:ln/>
              </a:rPr>
              <a:t> ৩য় </a:t>
            </a:r>
            <a:r>
              <a:rPr lang="en-US" sz="5400" b="1" dirty="0" err="1">
                <a:ln/>
              </a:rPr>
              <a:t>চতুর্থক</a:t>
            </a:r>
            <a:r>
              <a:rPr lang="en-US" sz="5400" b="1" dirty="0">
                <a:ln/>
              </a:rPr>
              <a:t> </a:t>
            </a:r>
            <a:r>
              <a:rPr lang="en-US" sz="5400" b="1" dirty="0" err="1">
                <a:ln/>
              </a:rPr>
              <a:t>নির্ণয়</a:t>
            </a:r>
            <a:r>
              <a:rPr lang="en-US" sz="5400" b="1" dirty="0">
                <a:ln/>
              </a:rPr>
              <a:t> </a:t>
            </a:r>
            <a:r>
              <a:rPr lang="en-US" sz="5400" b="1" dirty="0" err="1">
                <a:ln/>
              </a:rPr>
              <a:t>কর</a:t>
            </a:r>
            <a:r>
              <a:rPr lang="en-US" sz="5400" b="1" dirty="0">
                <a:ln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0409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  <p:bldP spid="9" grpId="0"/>
      <p:bldP spid="11" grpId="0"/>
      <p:bldP spid="13" grpId="0"/>
      <p:bldP spid="16" grpId="0"/>
      <p:bldP spid="19" grpId="0"/>
      <p:bldP spid="20" grpId="0"/>
      <p:bldP spid="22" grpId="0"/>
      <p:bldP spid="26" grpId="0"/>
      <p:bldP spid="28" grpId="0"/>
      <p:bldP spid="28" grpId="1"/>
      <p:bldP spid="30" grpId="0"/>
      <p:bldP spid="30" grpId="1"/>
      <p:bldP spid="32" grpId="0"/>
      <p:bldP spid="32" grpId="1"/>
      <p:bldP spid="34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C8A491-FE71-4819-8CC5-28AD4CA5640E}"/>
              </a:ext>
            </a:extLst>
          </p:cNvPr>
          <p:cNvSpPr txBox="1"/>
          <p:nvPr/>
        </p:nvSpPr>
        <p:spPr>
          <a:xfrm>
            <a:off x="113962" y="642747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/>
              <a:t>প্রদত্ত</a:t>
            </a:r>
            <a:r>
              <a:rPr lang="en-US" sz="4400" b="1" dirty="0"/>
              <a:t> </a:t>
            </a:r>
            <a:r>
              <a:rPr lang="en-US" sz="4400" b="1" dirty="0" err="1"/>
              <a:t>তথ্যসারিকে</a:t>
            </a:r>
            <a:r>
              <a:rPr lang="en-US" sz="4400" b="1" dirty="0"/>
              <a:t> </a:t>
            </a:r>
            <a:r>
              <a:rPr lang="en-US" sz="4400" b="1" dirty="0" err="1"/>
              <a:t>মানের</a:t>
            </a:r>
            <a:r>
              <a:rPr lang="en-US" sz="4400" b="1" dirty="0"/>
              <a:t> </a:t>
            </a:r>
            <a:r>
              <a:rPr lang="en-US" sz="4400" b="1" dirty="0" err="1"/>
              <a:t>উর্ধ্বক্রম</a:t>
            </a:r>
            <a:r>
              <a:rPr lang="en-US" sz="4400" b="1" dirty="0"/>
              <a:t> </a:t>
            </a:r>
            <a:r>
              <a:rPr lang="en-US" sz="4400" b="1" dirty="0" err="1"/>
              <a:t>অনুসারে</a:t>
            </a:r>
            <a:r>
              <a:rPr lang="en-US" sz="4400" b="1" dirty="0"/>
              <a:t> </a:t>
            </a:r>
            <a:r>
              <a:rPr lang="en-US" sz="4400" b="1" dirty="0" err="1"/>
              <a:t>সাজালে</a:t>
            </a:r>
            <a:r>
              <a:rPr lang="en-US" sz="4400" b="1" dirty="0"/>
              <a:t> </a:t>
            </a:r>
            <a:r>
              <a:rPr lang="en-US" sz="4400" b="1" dirty="0" err="1"/>
              <a:t>আমরা</a:t>
            </a:r>
            <a:r>
              <a:rPr lang="en-US" sz="4400" b="1" dirty="0"/>
              <a:t> </a:t>
            </a:r>
            <a:r>
              <a:rPr lang="en-US" sz="4400" b="1" dirty="0" err="1"/>
              <a:t>পাই</a:t>
            </a:r>
            <a:r>
              <a:rPr lang="en-US" sz="4400" b="1" dirty="0"/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2BC43-1107-4A61-9C50-28069A74A0B2}"/>
              </a:ext>
            </a:extLst>
          </p:cNvPr>
          <p:cNvSpPr txBox="1"/>
          <p:nvPr/>
        </p:nvSpPr>
        <p:spPr>
          <a:xfrm>
            <a:off x="221446" y="1849217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/>
              <a:t>এখানে</a:t>
            </a:r>
            <a:r>
              <a:rPr lang="en-US" sz="4400" b="1" dirty="0"/>
              <a:t> </a:t>
            </a:r>
            <a:r>
              <a:rPr lang="en-US" sz="4400" b="1" dirty="0" err="1"/>
              <a:t>তথ্যসংখ্যা</a:t>
            </a:r>
            <a:r>
              <a:rPr lang="en-US" sz="4400" b="1" dirty="0"/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57ECB-2A87-4C67-BE98-F697D0EED021}"/>
              </a:ext>
            </a:extLst>
          </p:cNvPr>
          <p:cNvSpPr txBox="1"/>
          <p:nvPr/>
        </p:nvSpPr>
        <p:spPr>
          <a:xfrm>
            <a:off x="4270017" y="1779599"/>
            <a:ext cx="411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 = 12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জোড়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378BB-1EB7-4F6A-ADF5-6FAF7EC1E31F}"/>
              </a:ext>
            </a:extLst>
          </p:cNvPr>
          <p:cNvSpPr txBox="1"/>
          <p:nvPr/>
        </p:nvSpPr>
        <p:spPr>
          <a:xfrm>
            <a:off x="1479786" y="255487"/>
            <a:ext cx="9761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30, 12, 22, 10, 35, 17, 24, 20, 40, 15, 42, 50</a:t>
            </a:r>
            <a:endParaRPr lang="en-GB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B52585-07C8-45C9-85AE-35F788A2FCC6}"/>
              </a:ext>
            </a:extLst>
          </p:cNvPr>
          <p:cNvSpPr txBox="1"/>
          <p:nvPr/>
        </p:nvSpPr>
        <p:spPr>
          <a:xfrm>
            <a:off x="514859" y="660063"/>
            <a:ext cx="12146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উপরোক্ত </a:t>
            </a:r>
            <a:r>
              <a:rPr lang="en-US" sz="4800" b="1" dirty="0" err="1"/>
              <a:t>তথ্যসারির</a:t>
            </a:r>
            <a:r>
              <a:rPr lang="en-US" sz="4800" b="1" dirty="0"/>
              <a:t> ১ম </a:t>
            </a:r>
            <a:r>
              <a:rPr lang="en-US" sz="4800" b="1" dirty="0" err="1"/>
              <a:t>চতুর্থক</a:t>
            </a:r>
            <a:r>
              <a:rPr lang="en-US" sz="4800" b="1" dirty="0"/>
              <a:t> </a:t>
            </a:r>
            <a:r>
              <a:rPr lang="en-US" sz="4800" b="1" dirty="0" err="1"/>
              <a:t>এবং</a:t>
            </a:r>
            <a:r>
              <a:rPr lang="en-US" sz="4800" b="1" dirty="0"/>
              <a:t> ৩য় </a:t>
            </a:r>
            <a:r>
              <a:rPr lang="en-US" sz="4800" b="1" dirty="0" err="1"/>
              <a:t>চতুর্থক</a:t>
            </a:r>
            <a:r>
              <a:rPr lang="en-US" sz="4800" b="1" dirty="0"/>
              <a:t> </a:t>
            </a:r>
            <a:r>
              <a:rPr lang="en-US" sz="4800" b="1" dirty="0" err="1"/>
              <a:t>নির্ণয়</a:t>
            </a:r>
            <a:r>
              <a:rPr lang="en-US" sz="4800" b="1" dirty="0"/>
              <a:t> </a:t>
            </a:r>
            <a:r>
              <a:rPr lang="en-US" sz="4800" b="1" dirty="0" err="1"/>
              <a:t>কর</a:t>
            </a:r>
            <a:r>
              <a:rPr lang="en-US" sz="4800" dirty="0"/>
              <a:t>।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6CE73-ED7C-4D4A-8C78-BD1C1BC68369}"/>
              </a:ext>
            </a:extLst>
          </p:cNvPr>
          <p:cNvSpPr txBox="1"/>
          <p:nvPr/>
        </p:nvSpPr>
        <p:spPr>
          <a:xfrm>
            <a:off x="740405" y="1303579"/>
            <a:ext cx="89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10,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9611DC-FDBE-4ECF-A492-E00F7DBE5D33}"/>
              </a:ext>
            </a:extLst>
          </p:cNvPr>
          <p:cNvSpPr txBox="1"/>
          <p:nvPr/>
        </p:nvSpPr>
        <p:spPr>
          <a:xfrm>
            <a:off x="1479786" y="1304809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12,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5AA4A6-9A3E-48FF-85A4-02B7BC50EA12}"/>
              </a:ext>
            </a:extLst>
          </p:cNvPr>
          <p:cNvSpPr txBox="1"/>
          <p:nvPr/>
        </p:nvSpPr>
        <p:spPr>
          <a:xfrm>
            <a:off x="2178798" y="1321415"/>
            <a:ext cx="89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15,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36F988-F1C9-4F84-92AA-2FCCBB210471}"/>
              </a:ext>
            </a:extLst>
          </p:cNvPr>
          <p:cNvSpPr txBox="1"/>
          <p:nvPr/>
        </p:nvSpPr>
        <p:spPr>
          <a:xfrm>
            <a:off x="2938008" y="1303579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17,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B071FB-C902-4633-9486-9D4C150D9205}"/>
              </a:ext>
            </a:extLst>
          </p:cNvPr>
          <p:cNvSpPr txBox="1"/>
          <p:nvPr/>
        </p:nvSpPr>
        <p:spPr>
          <a:xfrm>
            <a:off x="3617191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20,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3593B7-2EDD-4E17-93A8-1290ACC64D42}"/>
              </a:ext>
            </a:extLst>
          </p:cNvPr>
          <p:cNvSpPr txBox="1"/>
          <p:nvPr/>
        </p:nvSpPr>
        <p:spPr>
          <a:xfrm>
            <a:off x="4336246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22,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0E20D4-95FA-4FD7-B899-8DE59F86D40C}"/>
              </a:ext>
            </a:extLst>
          </p:cNvPr>
          <p:cNvSpPr txBox="1"/>
          <p:nvPr/>
        </p:nvSpPr>
        <p:spPr>
          <a:xfrm>
            <a:off x="5055301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24,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DE9922-253C-464C-BE85-47064EF94249}"/>
              </a:ext>
            </a:extLst>
          </p:cNvPr>
          <p:cNvSpPr txBox="1"/>
          <p:nvPr/>
        </p:nvSpPr>
        <p:spPr>
          <a:xfrm>
            <a:off x="5774356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30,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3A611C-7434-4391-9FAA-03D357295664}"/>
              </a:ext>
            </a:extLst>
          </p:cNvPr>
          <p:cNvSpPr txBox="1"/>
          <p:nvPr/>
        </p:nvSpPr>
        <p:spPr>
          <a:xfrm>
            <a:off x="6493411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35,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EAE99D-725A-46AD-A09C-5A02F9C9E000}"/>
              </a:ext>
            </a:extLst>
          </p:cNvPr>
          <p:cNvSpPr txBox="1"/>
          <p:nvPr/>
        </p:nvSpPr>
        <p:spPr>
          <a:xfrm>
            <a:off x="7212466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40,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2023F9-3CC2-43DF-8DF3-3339A5A9716A}"/>
              </a:ext>
            </a:extLst>
          </p:cNvPr>
          <p:cNvSpPr txBox="1"/>
          <p:nvPr/>
        </p:nvSpPr>
        <p:spPr>
          <a:xfrm>
            <a:off x="7931521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42,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383CC2-D4A4-46D7-A47A-0FF2D956A1F8}"/>
              </a:ext>
            </a:extLst>
          </p:cNvPr>
          <p:cNvSpPr txBox="1"/>
          <p:nvPr/>
        </p:nvSpPr>
        <p:spPr>
          <a:xfrm>
            <a:off x="8650576" y="1289233"/>
            <a:ext cx="9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50.</a:t>
            </a:r>
            <a:endParaRPr lang="en-GB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A937A7-B3F0-475D-B588-B5D296161617}"/>
              </a:ext>
            </a:extLst>
          </p:cNvPr>
          <p:cNvSpPr txBox="1"/>
          <p:nvPr/>
        </p:nvSpPr>
        <p:spPr>
          <a:xfrm>
            <a:off x="1174501" y="2540349"/>
            <a:ext cx="50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/>
              <a:t>n 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জোড়</a:t>
            </a:r>
            <a:r>
              <a:rPr lang="en-US" sz="3200" b="1" dirty="0">
                <a:solidFill>
                  <a:srgbClr val="FFC000"/>
                </a:solidFill>
              </a:rPr>
              <a:t>  </a:t>
            </a:r>
            <a:r>
              <a:rPr lang="en-US" sz="3200" b="1" dirty="0" err="1">
                <a:solidFill>
                  <a:srgbClr val="FFC000"/>
                </a:solidFill>
              </a:rPr>
              <a:t>হলে</a:t>
            </a:r>
            <a:r>
              <a:rPr lang="en-US" sz="3200" b="1" dirty="0">
                <a:solidFill>
                  <a:srgbClr val="FFC000"/>
                </a:solidFill>
              </a:rPr>
              <a:t>, </a:t>
            </a:r>
            <a:r>
              <a:rPr lang="en-US" sz="3200" b="1" i="1" dirty="0"/>
              <a:t>i</a:t>
            </a:r>
            <a:r>
              <a:rPr lang="en-US" sz="3200" b="1" i="1" dirty="0">
                <a:solidFill>
                  <a:srgbClr val="FFC000"/>
                </a:solidFill>
              </a:rPr>
              <a:t>-</a:t>
            </a:r>
            <a:r>
              <a:rPr lang="en-US" sz="3200" b="1" dirty="0">
                <a:solidFill>
                  <a:srgbClr val="FFC000"/>
                </a:solidFill>
              </a:rPr>
              <a:t>তম চতুর্থক,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5D14E0-01B4-4A33-8A8B-660F43CABAF9}"/>
              </a:ext>
            </a:extLst>
          </p:cNvPr>
          <p:cNvSpPr txBox="1"/>
          <p:nvPr/>
        </p:nvSpPr>
        <p:spPr>
          <a:xfrm>
            <a:off x="6626205" y="2457297"/>
            <a:ext cx="7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Q</a:t>
            </a:r>
            <a:r>
              <a:rPr lang="en-US" sz="3200" b="1" i="1" baseline="-25000" dirty="0"/>
              <a:t>i</a:t>
            </a:r>
            <a:endParaRPr lang="en-GB" sz="3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21DB61-B64A-41CF-9BB1-B62C14556CCF}"/>
              </a:ext>
            </a:extLst>
          </p:cNvPr>
          <p:cNvSpPr txBox="1"/>
          <p:nvPr/>
        </p:nvSpPr>
        <p:spPr>
          <a:xfrm>
            <a:off x="7123937" y="2499238"/>
            <a:ext cx="43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347787-0FAE-44C3-97B3-7AC3932D22B4}"/>
              </a:ext>
            </a:extLst>
          </p:cNvPr>
          <p:cNvCxnSpPr>
            <a:cxnSpLocks/>
          </p:cNvCxnSpPr>
          <p:nvPr/>
        </p:nvCxnSpPr>
        <p:spPr>
          <a:xfrm flipH="1">
            <a:off x="7614076" y="2811542"/>
            <a:ext cx="4533046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A45394-9997-4F76-B8B7-AA58332BCED3}"/>
                  </a:ext>
                </a:extLst>
              </p:cNvPr>
              <p:cNvSpPr txBox="1"/>
              <p:nvPr/>
            </p:nvSpPr>
            <p:spPr>
              <a:xfrm>
                <a:off x="7909934" y="1988842"/>
                <a:ext cx="1679941" cy="802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3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C000"/>
                    </a:solidFill>
                  </a:rPr>
                  <a:t>তম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পদ</a:t>
                </a:r>
                <a:r>
                  <a:rPr lang="en-GB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A45394-9997-4F76-B8B7-AA58332BC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934" y="1988842"/>
                <a:ext cx="1679941" cy="802784"/>
              </a:xfrm>
              <a:prstGeom prst="rect">
                <a:avLst/>
              </a:prstGeom>
              <a:blipFill>
                <a:blip r:embed="rId2"/>
                <a:stretch>
                  <a:fillRect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F8F29859-4A60-4199-A3D1-BD8A66D501DC}"/>
              </a:ext>
            </a:extLst>
          </p:cNvPr>
          <p:cNvSpPr txBox="1"/>
          <p:nvPr/>
        </p:nvSpPr>
        <p:spPr>
          <a:xfrm>
            <a:off x="9423799" y="2073931"/>
            <a:ext cx="915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5A29820-3DC3-4AF3-B2BD-CD096823160A}"/>
                  </a:ext>
                </a:extLst>
              </p:cNvPr>
              <p:cNvSpPr txBox="1"/>
              <p:nvPr/>
            </p:nvSpPr>
            <p:spPr>
              <a:xfrm>
                <a:off x="9836244" y="1981200"/>
                <a:ext cx="2431956" cy="802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chemeClr val="accent2"/>
                    </a:solidFill>
                    <a:effectLst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3200" b="1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chemeClr val="accent2"/>
                    </a:solidFill>
                  </a:rPr>
                  <a:t>+</a:t>
                </a:r>
                <a:r>
                  <a:rPr lang="en-GB" sz="3200" b="1" i="1" dirty="0">
                    <a:solidFill>
                      <a:schemeClr val="accent2"/>
                    </a:solidFill>
                  </a:rPr>
                  <a:t>1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)তম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পদ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5A29820-3DC3-4AF3-B2BD-CD0968231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244" y="1981200"/>
                <a:ext cx="2431956" cy="802784"/>
              </a:xfrm>
              <a:prstGeom prst="rect">
                <a:avLst/>
              </a:prstGeom>
              <a:blipFill>
                <a:blip r:embed="rId3"/>
                <a:stretch>
                  <a:fillRect l="-6516"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9B223466-4136-4C80-B6E8-1AFF085CB4F3}"/>
              </a:ext>
            </a:extLst>
          </p:cNvPr>
          <p:cNvSpPr txBox="1"/>
          <p:nvPr/>
        </p:nvSpPr>
        <p:spPr>
          <a:xfrm>
            <a:off x="9623742" y="2902115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77BD59-2E10-44FF-8DC6-33D9DDEDD53E}"/>
              </a:ext>
            </a:extLst>
          </p:cNvPr>
          <p:cNvSpPr txBox="1"/>
          <p:nvPr/>
        </p:nvSpPr>
        <p:spPr>
          <a:xfrm>
            <a:off x="1686441" y="3240343"/>
            <a:ext cx="226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i="1" dirty="0">
                <a:solidFill>
                  <a:srgbClr val="FFFF00"/>
                </a:solidFill>
              </a:rPr>
              <a:t>১</a:t>
            </a:r>
            <a:r>
              <a:rPr lang="en-US" sz="3200" b="1" dirty="0">
                <a:solidFill>
                  <a:srgbClr val="FFFF00"/>
                </a:solidFill>
              </a:rPr>
              <a:t>ম চতুর্থক,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2A508A-FD60-469A-A539-3BC377FB40A1}"/>
              </a:ext>
            </a:extLst>
          </p:cNvPr>
          <p:cNvSpPr txBox="1"/>
          <p:nvPr/>
        </p:nvSpPr>
        <p:spPr>
          <a:xfrm>
            <a:off x="3733800" y="3445316"/>
            <a:ext cx="7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Q</a:t>
            </a:r>
            <a:r>
              <a:rPr lang="en-US" sz="3200" b="1" i="1" baseline="-25000" dirty="0"/>
              <a:t>1</a:t>
            </a:r>
            <a:endParaRPr lang="en-GB" sz="3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7AF225-893F-46BE-8026-2D978723DEAD}"/>
              </a:ext>
            </a:extLst>
          </p:cNvPr>
          <p:cNvSpPr txBox="1"/>
          <p:nvPr/>
        </p:nvSpPr>
        <p:spPr>
          <a:xfrm>
            <a:off x="4262703" y="3474452"/>
            <a:ext cx="43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942A61-C447-47E0-8DC4-200F75E6CDF2}"/>
                  </a:ext>
                </a:extLst>
              </p:cNvPr>
              <p:cNvSpPr txBox="1"/>
              <p:nvPr/>
            </p:nvSpPr>
            <p:spPr>
              <a:xfrm>
                <a:off x="5320850" y="3062575"/>
                <a:ext cx="1679941" cy="74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C000"/>
                    </a:solidFill>
                  </a:rPr>
                  <a:t>তম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পদ</a:t>
                </a:r>
                <a:r>
                  <a:rPr lang="en-GB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942A61-C447-47E0-8DC4-200F75E6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50" y="3062575"/>
                <a:ext cx="1679941" cy="746808"/>
              </a:xfrm>
              <a:prstGeom prst="rect">
                <a:avLst/>
              </a:prstGeom>
              <a:blipFill>
                <a:blip r:embed="rId4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042AF8F5-80E4-4436-9048-51F3A6EA6FB3}"/>
              </a:ext>
            </a:extLst>
          </p:cNvPr>
          <p:cNvSpPr txBox="1"/>
          <p:nvPr/>
        </p:nvSpPr>
        <p:spPr>
          <a:xfrm>
            <a:off x="6640798" y="3068627"/>
            <a:ext cx="915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EE376D-AEE7-41E0-876D-BAE4F47CB4A1}"/>
                  </a:ext>
                </a:extLst>
              </p:cNvPr>
              <p:cNvSpPr txBox="1"/>
              <p:nvPr/>
            </p:nvSpPr>
            <p:spPr>
              <a:xfrm>
                <a:off x="7053760" y="2999358"/>
                <a:ext cx="2431956" cy="74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chemeClr val="accent2"/>
                    </a:solidFill>
                    <a:effectLst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chemeClr val="accent2"/>
                    </a:solidFill>
                  </a:rPr>
                  <a:t>+</a:t>
                </a:r>
                <a:r>
                  <a:rPr lang="en-GB" sz="3200" b="1" i="1" dirty="0">
                    <a:solidFill>
                      <a:schemeClr val="accent2"/>
                    </a:solidFill>
                  </a:rPr>
                  <a:t>1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)তম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পদ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CEE376D-AEE7-41E0-876D-BAE4F47C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760" y="2999358"/>
                <a:ext cx="2431956" cy="746808"/>
              </a:xfrm>
              <a:prstGeom prst="rect">
                <a:avLst/>
              </a:prstGeom>
              <a:blipFill>
                <a:blip r:embed="rId5"/>
                <a:stretch>
                  <a:fillRect l="-6266" t="-16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5D6FA22-D49A-417F-B59F-E149B9C5C825}"/>
              </a:ext>
            </a:extLst>
          </p:cNvPr>
          <p:cNvCxnSpPr>
            <a:cxnSpLocks/>
          </p:cNvCxnSpPr>
          <p:nvPr/>
        </p:nvCxnSpPr>
        <p:spPr>
          <a:xfrm flipH="1">
            <a:off x="4745604" y="3802142"/>
            <a:ext cx="4533046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417212-7910-4C48-9BD5-D2A199A80432}"/>
              </a:ext>
            </a:extLst>
          </p:cNvPr>
          <p:cNvSpPr txBox="1"/>
          <p:nvPr/>
        </p:nvSpPr>
        <p:spPr>
          <a:xfrm>
            <a:off x="6496175" y="3750229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3BCCCE-69FC-4615-9401-C06DB4BFC1C4}"/>
              </a:ext>
            </a:extLst>
          </p:cNvPr>
          <p:cNvSpPr txBox="1"/>
          <p:nvPr/>
        </p:nvSpPr>
        <p:spPr>
          <a:xfrm flipH="1">
            <a:off x="5312874" y="4650522"/>
            <a:ext cx="414556" cy="58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F90F08-5D58-4F6A-A75D-BB95F7E302E3}"/>
              </a:ext>
            </a:extLst>
          </p:cNvPr>
          <p:cNvCxnSpPr>
            <a:cxnSpLocks/>
          </p:cNvCxnSpPr>
          <p:nvPr/>
        </p:nvCxnSpPr>
        <p:spPr>
          <a:xfrm flipH="1">
            <a:off x="5810951" y="4902701"/>
            <a:ext cx="4977583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947E19D-BEEE-4367-B0E7-112F6CA4AAA7}"/>
                  </a:ext>
                </a:extLst>
              </p:cNvPr>
              <p:cNvSpPr txBox="1"/>
              <p:nvPr/>
            </p:nvSpPr>
            <p:spPr>
              <a:xfrm>
                <a:off x="5476913" y="4023035"/>
                <a:ext cx="2429650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C000"/>
                    </a:solidFill>
                  </a:rPr>
                  <a:t>= 3তম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পদ</a:t>
                </a:r>
                <a:r>
                  <a:rPr lang="en-GB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947E19D-BEEE-4367-B0E7-112F6CA4A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913" y="4023035"/>
                <a:ext cx="2429650" cy="801310"/>
              </a:xfrm>
              <a:prstGeom prst="rect">
                <a:avLst/>
              </a:prstGeom>
              <a:blipFill>
                <a:blip r:embed="rId6"/>
                <a:stretch>
                  <a:fillRect b="-2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067CCE14-AD2C-40F3-BA3D-A5BF1A3D0BF2}"/>
              </a:ext>
            </a:extLst>
          </p:cNvPr>
          <p:cNvSpPr txBox="1"/>
          <p:nvPr/>
        </p:nvSpPr>
        <p:spPr>
          <a:xfrm>
            <a:off x="7688401" y="4225841"/>
            <a:ext cx="915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5027470-4568-40D4-B0DA-50CE2AD8B946}"/>
                  </a:ext>
                </a:extLst>
              </p:cNvPr>
              <p:cNvSpPr txBox="1"/>
              <p:nvPr/>
            </p:nvSpPr>
            <p:spPr>
              <a:xfrm>
                <a:off x="8100845" y="4133110"/>
                <a:ext cx="2863115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chemeClr val="accent2"/>
                    </a:solidFill>
                    <a:effectLst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chemeClr val="accent2"/>
                    </a:solidFill>
                  </a:rPr>
                  <a:t>+</a:t>
                </a:r>
                <a:r>
                  <a:rPr lang="en-GB" sz="3200" b="1" i="1" dirty="0">
                    <a:solidFill>
                      <a:schemeClr val="accent2"/>
                    </a:solidFill>
                  </a:rPr>
                  <a:t>1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)= 4তম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পদ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5027470-4568-40D4-B0DA-50CE2AD8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845" y="4133110"/>
                <a:ext cx="2863115" cy="801310"/>
              </a:xfrm>
              <a:prstGeom prst="rect">
                <a:avLst/>
              </a:prstGeom>
              <a:blipFill>
                <a:blip r:embed="rId7"/>
                <a:stretch>
                  <a:fillRect l="-5532" r="-4043" b="-2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F1DDBF89-C520-41BC-B5E9-37A54D7B0BA3}"/>
              </a:ext>
            </a:extLst>
          </p:cNvPr>
          <p:cNvSpPr txBox="1"/>
          <p:nvPr/>
        </p:nvSpPr>
        <p:spPr>
          <a:xfrm>
            <a:off x="7888344" y="5054025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13996DB-8315-406F-B36C-6425FA47FB47}"/>
              </a:ext>
            </a:extLst>
          </p:cNvPr>
          <p:cNvCxnSpPr>
            <a:cxnSpLocks/>
          </p:cNvCxnSpPr>
          <p:nvPr/>
        </p:nvCxnSpPr>
        <p:spPr>
          <a:xfrm flipH="1">
            <a:off x="5279148" y="6187006"/>
            <a:ext cx="1619349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C474E7E-CD26-4A02-BB49-885F3C3FAD29}"/>
              </a:ext>
            </a:extLst>
          </p:cNvPr>
          <p:cNvSpPr txBox="1"/>
          <p:nvPr/>
        </p:nvSpPr>
        <p:spPr>
          <a:xfrm>
            <a:off x="5313708" y="5364306"/>
            <a:ext cx="645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15 </a:t>
            </a:r>
            <a:endParaRPr lang="en-GB" sz="32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6219AB-09A5-45CF-9B66-6818DF4DC6B9}"/>
              </a:ext>
            </a:extLst>
          </p:cNvPr>
          <p:cNvSpPr txBox="1"/>
          <p:nvPr/>
        </p:nvSpPr>
        <p:spPr>
          <a:xfrm>
            <a:off x="5959375" y="5409592"/>
            <a:ext cx="915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44BEB3A-31F4-4B02-BDDE-000B000D4D8D}"/>
              </a:ext>
            </a:extLst>
          </p:cNvPr>
          <p:cNvSpPr txBox="1"/>
          <p:nvPr/>
        </p:nvSpPr>
        <p:spPr>
          <a:xfrm>
            <a:off x="6252829" y="5389675"/>
            <a:ext cx="645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</a:rPr>
              <a:t>17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3A13A6-7812-4F17-A41D-409686C9EED6}"/>
              </a:ext>
            </a:extLst>
          </p:cNvPr>
          <p:cNvSpPr txBox="1"/>
          <p:nvPr/>
        </p:nvSpPr>
        <p:spPr>
          <a:xfrm>
            <a:off x="6001632" y="6157973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7B16872-1EC1-4695-AA49-32BB24CE6711}"/>
              </a:ext>
            </a:extLst>
          </p:cNvPr>
          <p:cNvSpPr txBox="1"/>
          <p:nvPr/>
        </p:nvSpPr>
        <p:spPr>
          <a:xfrm flipH="1">
            <a:off x="4953000" y="5928517"/>
            <a:ext cx="40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F6B1251-1802-4D1D-98AF-8CFD25F601E1}"/>
              </a:ext>
            </a:extLst>
          </p:cNvPr>
          <p:cNvSpPr txBox="1"/>
          <p:nvPr/>
        </p:nvSpPr>
        <p:spPr>
          <a:xfrm flipH="1">
            <a:off x="7014863" y="5865585"/>
            <a:ext cx="94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E38D45-62F5-4FFD-B4AC-36343AB888F7}"/>
              </a:ext>
            </a:extLst>
          </p:cNvPr>
          <p:cNvCxnSpPr>
            <a:cxnSpLocks/>
          </p:cNvCxnSpPr>
          <p:nvPr/>
        </p:nvCxnSpPr>
        <p:spPr>
          <a:xfrm flipH="1">
            <a:off x="7476587" y="6156700"/>
            <a:ext cx="77560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675FCF7-82FC-4350-A338-6B776E15F191}"/>
              </a:ext>
            </a:extLst>
          </p:cNvPr>
          <p:cNvSpPr txBox="1"/>
          <p:nvPr/>
        </p:nvSpPr>
        <p:spPr>
          <a:xfrm>
            <a:off x="7511146" y="5334000"/>
            <a:ext cx="645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32 </a:t>
            </a:r>
            <a:endParaRPr lang="en-GB" sz="32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0726B10-489E-4FE0-8E98-62A812B79B43}"/>
              </a:ext>
            </a:extLst>
          </p:cNvPr>
          <p:cNvSpPr txBox="1"/>
          <p:nvPr/>
        </p:nvSpPr>
        <p:spPr>
          <a:xfrm>
            <a:off x="7518637" y="6135964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E72A8F-EBC3-4E8D-8C7F-3C2F575599EA}"/>
              </a:ext>
            </a:extLst>
          </p:cNvPr>
          <p:cNvSpPr txBox="1"/>
          <p:nvPr/>
        </p:nvSpPr>
        <p:spPr>
          <a:xfrm flipH="1">
            <a:off x="8294236" y="5815391"/>
            <a:ext cx="141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16 </a:t>
            </a:r>
            <a:endParaRPr lang="en-GB" sz="32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2F9653-21DC-492A-A8F7-40972E6EBB89}"/>
              </a:ext>
            </a:extLst>
          </p:cNvPr>
          <p:cNvSpPr txBox="1"/>
          <p:nvPr/>
        </p:nvSpPr>
        <p:spPr>
          <a:xfrm>
            <a:off x="1686441" y="3240343"/>
            <a:ext cx="226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i="1" dirty="0">
                <a:solidFill>
                  <a:srgbClr val="FFFF00"/>
                </a:solidFill>
              </a:rPr>
              <a:t>৩য় </a:t>
            </a:r>
            <a:r>
              <a:rPr lang="en-US" sz="3200" b="1" dirty="0">
                <a:solidFill>
                  <a:srgbClr val="FFFF00"/>
                </a:solidFill>
              </a:rPr>
              <a:t> চতুর্থক,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DD8FB9-AD53-4CA2-B6D0-8599D47F57E2}"/>
              </a:ext>
            </a:extLst>
          </p:cNvPr>
          <p:cNvSpPr txBox="1"/>
          <p:nvPr/>
        </p:nvSpPr>
        <p:spPr>
          <a:xfrm>
            <a:off x="3733800" y="3445316"/>
            <a:ext cx="7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Q</a:t>
            </a:r>
            <a:r>
              <a:rPr lang="en-US" sz="3200" b="1" i="1" baseline="-25000" dirty="0"/>
              <a:t>3</a:t>
            </a:r>
            <a:endParaRPr lang="en-GB" sz="32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D88F31-633A-426B-88AF-722B8B6D65B2}"/>
              </a:ext>
            </a:extLst>
          </p:cNvPr>
          <p:cNvSpPr txBox="1"/>
          <p:nvPr/>
        </p:nvSpPr>
        <p:spPr>
          <a:xfrm>
            <a:off x="4262703" y="3474452"/>
            <a:ext cx="43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97F133-35D9-4270-B5EC-15469CCDD2EE}"/>
                  </a:ext>
                </a:extLst>
              </p:cNvPr>
              <p:cNvSpPr txBox="1"/>
              <p:nvPr/>
            </p:nvSpPr>
            <p:spPr>
              <a:xfrm>
                <a:off x="5177657" y="3002340"/>
                <a:ext cx="1679941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3200" b="1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C000"/>
                    </a:solidFill>
                  </a:rPr>
                  <a:t>তম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পদ</a:t>
                </a:r>
                <a:r>
                  <a:rPr lang="en-GB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497F133-35D9-4270-B5EC-15469CCDD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57" y="3002340"/>
                <a:ext cx="1679941" cy="801310"/>
              </a:xfrm>
              <a:prstGeom prst="rect">
                <a:avLst/>
              </a:prstGeom>
              <a:blipFill>
                <a:blip r:embed="rId8"/>
                <a:stretch>
                  <a:fillRect r="-3623" b="-2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A8712C2C-1D5E-440B-91E7-E688055D57CD}"/>
              </a:ext>
            </a:extLst>
          </p:cNvPr>
          <p:cNvSpPr txBox="1"/>
          <p:nvPr/>
        </p:nvSpPr>
        <p:spPr>
          <a:xfrm>
            <a:off x="6640798" y="3068627"/>
            <a:ext cx="915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DBF838B-C2A3-4865-8B19-5C6ABEDECEC5}"/>
                  </a:ext>
                </a:extLst>
              </p:cNvPr>
              <p:cNvSpPr txBox="1"/>
              <p:nvPr/>
            </p:nvSpPr>
            <p:spPr>
              <a:xfrm>
                <a:off x="7053760" y="2999358"/>
                <a:ext cx="2431956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chemeClr val="accent2"/>
                    </a:solidFill>
                    <a:effectLst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3200" b="1" i="1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chemeClr val="accent2"/>
                    </a:solidFill>
                  </a:rPr>
                  <a:t>+</a:t>
                </a:r>
                <a:r>
                  <a:rPr lang="en-GB" sz="3200" b="1" i="1" dirty="0">
                    <a:solidFill>
                      <a:schemeClr val="accent2"/>
                    </a:solidFill>
                  </a:rPr>
                  <a:t>1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)তম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পদ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DBF838B-C2A3-4865-8B19-5C6ABEDEC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760" y="2999358"/>
                <a:ext cx="2431956" cy="801310"/>
              </a:xfrm>
              <a:prstGeom prst="rect">
                <a:avLst/>
              </a:prstGeom>
              <a:blipFill>
                <a:blip r:embed="rId9"/>
                <a:stretch>
                  <a:fillRect l="-6266" r="-2256" b="-2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D2CC4A4-C643-4A7E-BE43-5D30A411BFDD}"/>
              </a:ext>
            </a:extLst>
          </p:cNvPr>
          <p:cNvCxnSpPr>
            <a:cxnSpLocks/>
          </p:cNvCxnSpPr>
          <p:nvPr/>
        </p:nvCxnSpPr>
        <p:spPr>
          <a:xfrm flipH="1">
            <a:off x="4745604" y="3802142"/>
            <a:ext cx="4533046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980E6FA-A282-4AD8-95A1-6C43CD5B4981}"/>
              </a:ext>
            </a:extLst>
          </p:cNvPr>
          <p:cNvSpPr txBox="1"/>
          <p:nvPr/>
        </p:nvSpPr>
        <p:spPr>
          <a:xfrm>
            <a:off x="6496175" y="3750229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76730CA-4539-4D6A-9194-5BA8C149A45C}"/>
              </a:ext>
            </a:extLst>
          </p:cNvPr>
          <p:cNvSpPr txBox="1"/>
          <p:nvPr/>
        </p:nvSpPr>
        <p:spPr>
          <a:xfrm flipH="1">
            <a:off x="4703300" y="4650521"/>
            <a:ext cx="414556" cy="58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68E9B16-1028-4FE5-A962-77518B03467B}"/>
              </a:ext>
            </a:extLst>
          </p:cNvPr>
          <p:cNvCxnSpPr>
            <a:cxnSpLocks/>
          </p:cNvCxnSpPr>
          <p:nvPr/>
        </p:nvCxnSpPr>
        <p:spPr>
          <a:xfrm flipH="1">
            <a:off x="5165909" y="5058266"/>
            <a:ext cx="6156025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7CF995E-FB73-4E10-BAB2-EAEDAF8C4515}"/>
                  </a:ext>
                </a:extLst>
              </p:cNvPr>
              <p:cNvSpPr txBox="1"/>
              <p:nvPr/>
            </p:nvSpPr>
            <p:spPr>
              <a:xfrm>
                <a:off x="5303719" y="4199071"/>
                <a:ext cx="2657597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C000"/>
                    </a:solidFill>
                  </a:rPr>
                  <a:t>= 9তম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পদ</a:t>
                </a:r>
                <a:r>
                  <a:rPr lang="en-GB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7CF995E-FB73-4E10-BAB2-EAEDAF8C4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19" y="4199071"/>
                <a:ext cx="2657597" cy="801310"/>
              </a:xfrm>
              <a:prstGeom prst="rect">
                <a:avLst/>
              </a:prstGeom>
              <a:blipFill>
                <a:blip r:embed="rId10"/>
                <a:stretch>
                  <a:fillRect b="-2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9DF0BA5D-AFDE-4A18-A39A-3AF9755E4928}"/>
              </a:ext>
            </a:extLst>
          </p:cNvPr>
          <p:cNvSpPr txBox="1"/>
          <p:nvPr/>
        </p:nvSpPr>
        <p:spPr>
          <a:xfrm>
            <a:off x="7654699" y="4440217"/>
            <a:ext cx="431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E00C955-5FD2-492D-8E33-433002F60FFE}"/>
                  </a:ext>
                </a:extLst>
              </p:cNvPr>
              <p:cNvSpPr txBox="1"/>
              <p:nvPr/>
            </p:nvSpPr>
            <p:spPr>
              <a:xfrm>
                <a:off x="8037553" y="4295898"/>
                <a:ext cx="3468647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chemeClr val="accent2"/>
                    </a:solidFill>
                    <a:effectLst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32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chemeClr val="accent2"/>
                    </a:solidFill>
                  </a:rPr>
                  <a:t>+</a:t>
                </a:r>
                <a:r>
                  <a:rPr lang="en-GB" sz="3200" b="1" i="1" dirty="0">
                    <a:solidFill>
                      <a:schemeClr val="accent2"/>
                    </a:solidFill>
                  </a:rPr>
                  <a:t>1</a:t>
                </a:r>
                <a:r>
                  <a:rPr lang="en-GB" sz="3200" b="1" dirty="0">
                    <a:solidFill>
                      <a:schemeClr val="accent2"/>
                    </a:solidFill>
                  </a:rPr>
                  <a:t>)= 10তম </a:t>
                </a:r>
                <a:r>
                  <a:rPr lang="en-US" sz="3200" b="1" dirty="0">
                    <a:solidFill>
                      <a:schemeClr val="accent2"/>
                    </a:solidFill>
                  </a:rPr>
                  <a:t>পদ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endParaRPr lang="en-GB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E00C955-5FD2-492D-8E33-433002F60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53" y="4295898"/>
                <a:ext cx="3468647" cy="801310"/>
              </a:xfrm>
              <a:prstGeom prst="rect">
                <a:avLst/>
              </a:prstGeom>
              <a:blipFill>
                <a:blip r:embed="rId11"/>
                <a:stretch>
                  <a:fillRect l="-4386" r="-2632" b="-2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4F71E944-A4CE-4C7B-8DD7-3618812B532C}"/>
              </a:ext>
            </a:extLst>
          </p:cNvPr>
          <p:cNvSpPr txBox="1"/>
          <p:nvPr/>
        </p:nvSpPr>
        <p:spPr>
          <a:xfrm>
            <a:off x="7888344" y="5054025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3B414D9-BFC3-434E-8D90-7CB1A9DD6755}"/>
              </a:ext>
            </a:extLst>
          </p:cNvPr>
          <p:cNvCxnSpPr>
            <a:cxnSpLocks/>
          </p:cNvCxnSpPr>
          <p:nvPr/>
        </p:nvCxnSpPr>
        <p:spPr>
          <a:xfrm flipH="1">
            <a:off x="5729143" y="6196748"/>
            <a:ext cx="1619349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4745A8E-442D-4AF8-BD11-FA7458F5F06A}"/>
              </a:ext>
            </a:extLst>
          </p:cNvPr>
          <p:cNvSpPr txBox="1"/>
          <p:nvPr/>
        </p:nvSpPr>
        <p:spPr>
          <a:xfrm>
            <a:off x="5763703" y="5374048"/>
            <a:ext cx="645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35 </a:t>
            </a:r>
            <a:endParaRPr lang="en-GB" sz="32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8BF5A0A-2F2C-4E50-B0AB-856155F3FD26}"/>
              </a:ext>
            </a:extLst>
          </p:cNvPr>
          <p:cNvSpPr txBox="1"/>
          <p:nvPr/>
        </p:nvSpPr>
        <p:spPr>
          <a:xfrm>
            <a:off x="6409370" y="5419334"/>
            <a:ext cx="915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3FDC9-3F57-4C8C-BA34-4F80AEA7B025}"/>
              </a:ext>
            </a:extLst>
          </p:cNvPr>
          <p:cNvSpPr txBox="1"/>
          <p:nvPr/>
        </p:nvSpPr>
        <p:spPr>
          <a:xfrm>
            <a:off x="6702824" y="5399417"/>
            <a:ext cx="645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</a:rPr>
              <a:t>40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B79A611-1F65-42BD-8FB8-E8ACBEDC56F1}"/>
              </a:ext>
            </a:extLst>
          </p:cNvPr>
          <p:cNvSpPr txBox="1"/>
          <p:nvPr/>
        </p:nvSpPr>
        <p:spPr>
          <a:xfrm>
            <a:off x="6451627" y="6167715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7503C6A-6E0A-4393-9065-BE2D9EAE4C42}"/>
              </a:ext>
            </a:extLst>
          </p:cNvPr>
          <p:cNvSpPr txBox="1"/>
          <p:nvPr/>
        </p:nvSpPr>
        <p:spPr>
          <a:xfrm flipH="1">
            <a:off x="5176480" y="5875328"/>
            <a:ext cx="94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85B8488-EC97-45D8-BDD9-7A4B7864E8F0}"/>
              </a:ext>
            </a:extLst>
          </p:cNvPr>
          <p:cNvSpPr txBox="1"/>
          <p:nvPr/>
        </p:nvSpPr>
        <p:spPr>
          <a:xfrm flipH="1">
            <a:off x="7464858" y="5875327"/>
            <a:ext cx="94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FA5DDB8-B16B-4267-994C-06E678961C91}"/>
              </a:ext>
            </a:extLst>
          </p:cNvPr>
          <p:cNvCxnSpPr>
            <a:cxnSpLocks/>
          </p:cNvCxnSpPr>
          <p:nvPr/>
        </p:nvCxnSpPr>
        <p:spPr>
          <a:xfrm flipH="1">
            <a:off x="7926582" y="6166442"/>
            <a:ext cx="77560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EDB35AD-B21C-42C3-9C5A-346E7D88ACB6}"/>
              </a:ext>
            </a:extLst>
          </p:cNvPr>
          <p:cNvSpPr txBox="1"/>
          <p:nvPr/>
        </p:nvSpPr>
        <p:spPr>
          <a:xfrm>
            <a:off x="7961141" y="5343742"/>
            <a:ext cx="645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75 </a:t>
            </a:r>
            <a:endParaRPr lang="en-GB" sz="32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EAAB91-7805-4FED-B6EF-A8D4FD98CD7D}"/>
              </a:ext>
            </a:extLst>
          </p:cNvPr>
          <p:cNvSpPr txBox="1"/>
          <p:nvPr/>
        </p:nvSpPr>
        <p:spPr>
          <a:xfrm>
            <a:off x="7968632" y="6145706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CECBE36-6E91-4627-AB1C-297946E603C8}"/>
              </a:ext>
            </a:extLst>
          </p:cNvPr>
          <p:cNvSpPr txBox="1"/>
          <p:nvPr/>
        </p:nvSpPr>
        <p:spPr>
          <a:xfrm flipH="1">
            <a:off x="8839605" y="5848680"/>
            <a:ext cx="141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37.5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78700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5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0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500"/>
                            </p:stCondLst>
                            <p:childTnLst>
                              <p:par>
                                <p:cTn id="3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500"/>
                            </p:stCondLst>
                            <p:childTnLst>
                              <p:par>
                                <p:cTn id="3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7000"/>
                            </p:stCondLst>
                            <p:childTnLst>
                              <p:par>
                                <p:cTn id="3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500"/>
                            </p:stCondLst>
                            <p:childTnLst>
                              <p:par>
                                <p:cTn id="3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0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500"/>
                            </p:stCondLst>
                            <p:childTnLst>
                              <p:par>
                                <p:cTn id="3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000"/>
                            </p:stCondLst>
                            <p:childTnLst>
                              <p:par>
                                <p:cTn id="3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500"/>
                            </p:stCondLst>
                            <p:childTnLst>
                              <p:par>
                                <p:cTn id="3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9" grpId="0"/>
      <p:bldP spid="29" grpId="1"/>
      <p:bldP spid="4" grpId="0"/>
      <p:bldP spid="31" grpId="0"/>
      <p:bldP spid="33" grpId="0"/>
      <p:bldP spid="35" grpId="0"/>
      <p:bldP spid="37" grpId="0"/>
      <p:bldP spid="39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 animBg="1"/>
      <p:bldP spid="60" grpId="0"/>
      <p:bldP spid="61" grpId="0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 animBg="1"/>
      <p:bldP spid="68" grpId="1"/>
      <p:bldP spid="69" grpId="0"/>
      <p:bldP spid="69" grpId="1"/>
      <p:bldP spid="71" grpId="0"/>
      <p:bldP spid="71" grpId="1"/>
      <p:bldP spid="72" grpId="0"/>
      <p:bldP spid="72" grpId="1"/>
      <p:bldP spid="74" grpId="0"/>
      <p:bldP spid="74" grpId="1"/>
      <p:bldP spid="75" grpId="0" animBg="1"/>
      <p:bldP spid="75" grpId="1"/>
      <p:bldP spid="76" grpId="0"/>
      <p:bldP spid="76" grpId="1"/>
      <p:bldP spid="77" grpId="0"/>
      <p:bldP spid="77" grpId="1"/>
      <p:bldP spid="79" grpId="0"/>
      <p:bldP spid="79" grpId="1"/>
      <p:bldP spid="80" grpId="0" animBg="1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6" grpId="0"/>
      <p:bldP spid="86" grpId="1"/>
      <p:bldP spid="89" grpId="0"/>
      <p:bldP spid="89" grpId="1"/>
      <p:bldP spid="90" grpId="0"/>
      <p:bldP spid="90" grpId="1"/>
      <p:bldP spid="91" grpId="0"/>
      <p:bldP spid="92" grpId="0"/>
      <p:bldP spid="93" grpId="0"/>
      <p:bldP spid="94" grpId="0"/>
      <p:bldP spid="95" grpId="0" animBg="1"/>
      <p:bldP spid="96" grpId="0"/>
      <p:bldP spid="98" grpId="0"/>
      <p:bldP spid="99" grpId="0"/>
      <p:bldP spid="101" grpId="0"/>
      <p:bldP spid="102" grpId="0" animBg="1"/>
      <p:bldP spid="103" grpId="0"/>
      <p:bldP spid="104" grpId="0"/>
      <p:bldP spid="106" grpId="0"/>
      <p:bldP spid="107" grpId="0" animBg="1"/>
      <p:bldP spid="108" grpId="0"/>
      <p:bldP spid="109" grpId="0"/>
      <p:bldP spid="110" grpId="0"/>
      <p:bldP spid="111" grpId="0"/>
      <p:bldP spid="113" grpId="0"/>
      <p:bldP spid="114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6575468" y="1151878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6575468" y="1738879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12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8420962" y="1212600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8420962" y="1703511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8420962" y="3427890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8420962" y="2853097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8420962" y="2278304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1B11B6A-3948-40F9-AC77-5E82B45F1D0B}"/>
              </a:ext>
            </a:extLst>
          </p:cNvPr>
          <p:cNvSpPr/>
          <p:nvPr/>
        </p:nvSpPr>
        <p:spPr>
          <a:xfrm>
            <a:off x="10275600" y="630125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CF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10275600" y="1743815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10275600" y="2300660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10275600" y="2857505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48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10275600" y="3414350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8420962" y="609600"/>
                <a:ext cx="1764000" cy="540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962" y="609600"/>
                <a:ext cx="1764000" cy="54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10275600" y="1186970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3F62CFB-9A24-4BE3-94C2-F406CABC3005}"/>
              </a:ext>
            </a:extLst>
          </p:cNvPr>
          <p:cNvSpPr/>
          <p:nvPr/>
        </p:nvSpPr>
        <p:spPr>
          <a:xfrm>
            <a:off x="8420962" y="5727058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N= 94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2088A30-2FB7-4BCB-A32A-049010A96A2D}"/>
              </a:ext>
            </a:extLst>
          </p:cNvPr>
          <p:cNvSpPr/>
          <p:nvPr/>
        </p:nvSpPr>
        <p:spPr>
          <a:xfrm>
            <a:off x="10275600" y="1703511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15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BFE51F4-BC49-49D2-9F6A-127C754CF97E}"/>
              </a:ext>
            </a:extLst>
          </p:cNvPr>
          <p:cNvGrpSpPr/>
          <p:nvPr/>
        </p:nvGrpSpPr>
        <p:grpSpPr>
          <a:xfrm>
            <a:off x="6575468" y="2310872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B965CCF-1C27-4E06-8E2B-0C8EA45E1568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C000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E8281B-7256-486C-B378-F382B82B880E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14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31E2C6-9AB3-42B5-AC17-96A747394207}"/>
              </a:ext>
            </a:extLst>
          </p:cNvPr>
          <p:cNvGrpSpPr/>
          <p:nvPr/>
        </p:nvGrpSpPr>
        <p:grpSpPr>
          <a:xfrm>
            <a:off x="6575468" y="2869838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3828C04-0B52-41D5-9801-E8DD4179F3E7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3E6FA2-649A-4250-BE2E-7F85FE71D4CD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16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F6EBF30-6A87-40DB-B163-8E7206EF0D48}"/>
              </a:ext>
            </a:extLst>
          </p:cNvPr>
          <p:cNvGrpSpPr/>
          <p:nvPr/>
        </p:nvGrpSpPr>
        <p:grpSpPr>
          <a:xfrm>
            <a:off x="6575468" y="3463180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80767AD-31E2-4417-AC4B-31B4A1F78317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1925DC8-83B6-4ED3-99FC-5486E2E65ADD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18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154B2A7-0E4C-4E68-8528-F1AE3F98C0B2}"/>
              </a:ext>
            </a:extLst>
          </p:cNvPr>
          <p:cNvGrpSpPr/>
          <p:nvPr/>
        </p:nvGrpSpPr>
        <p:grpSpPr>
          <a:xfrm>
            <a:off x="6575468" y="4025382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3354BB9-EB2E-4665-B757-AFE76F31CCCD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2283CCC-646B-431B-85FD-8B977C6B5DDC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20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FB32E1B-3FBE-4D35-AAF1-3D1D616A81F0}"/>
              </a:ext>
            </a:extLst>
          </p:cNvPr>
          <p:cNvGrpSpPr/>
          <p:nvPr/>
        </p:nvGrpSpPr>
        <p:grpSpPr>
          <a:xfrm>
            <a:off x="6575468" y="4626114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4B1B617-045A-4347-B70D-C1841FF9AA09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3DC2A20-03B7-4B4B-BEEA-10563345A884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22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0B9AA15-AD2F-48B8-9CB0-FEB8B1DE205F}"/>
              </a:ext>
            </a:extLst>
          </p:cNvPr>
          <p:cNvGrpSpPr/>
          <p:nvPr/>
        </p:nvGrpSpPr>
        <p:grpSpPr>
          <a:xfrm>
            <a:off x="6575468" y="5214565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E345F3F-BD22-4FAB-A2AA-764FF15D324F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F653177-9440-4E8F-BEE6-78B5ACA98848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24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BF7ACB-0914-4D8F-8DE2-FBCDCFB789E8}"/>
              </a:ext>
            </a:extLst>
          </p:cNvPr>
          <p:cNvGrpSpPr/>
          <p:nvPr/>
        </p:nvGrpSpPr>
        <p:grpSpPr>
          <a:xfrm>
            <a:off x="6575468" y="5769114"/>
            <a:ext cx="1692588" cy="707886"/>
            <a:chOff x="-2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FC9D6BE-F43B-422A-BCFF-E40F3CEC8216}"/>
                </a:ext>
              </a:extLst>
            </p:cNvPr>
            <p:cNvSpPr/>
            <p:nvPr/>
          </p:nvSpPr>
          <p:spPr>
            <a:xfrm>
              <a:off x="-2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4D784EC-057E-448A-9445-55F00FB876D2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C000"/>
                  </a:solidFill>
                  <a:latin typeface="Arial Black" panose="020B0A04020102020204" pitchFamily="34" charset="0"/>
                </a:rPr>
                <a:t>মোট</a:t>
              </a:r>
              <a:endParaRPr lang="en-US" sz="4000" b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6D5DB44-9AFF-4691-97AC-DFE9B68A82A3}"/>
              </a:ext>
            </a:extLst>
          </p:cNvPr>
          <p:cNvSpPr/>
          <p:nvPr/>
        </p:nvSpPr>
        <p:spPr>
          <a:xfrm>
            <a:off x="8420962" y="4002683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CCA487-D595-4699-A7D5-8DDF9D77EEB3}"/>
              </a:ext>
            </a:extLst>
          </p:cNvPr>
          <p:cNvSpPr/>
          <p:nvPr/>
        </p:nvSpPr>
        <p:spPr>
          <a:xfrm>
            <a:off x="8420962" y="4577476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5FD3A7E-D18D-46D1-A903-88550EEF0B92}"/>
              </a:ext>
            </a:extLst>
          </p:cNvPr>
          <p:cNvSpPr/>
          <p:nvPr/>
        </p:nvSpPr>
        <p:spPr>
          <a:xfrm>
            <a:off x="8420962" y="5152269"/>
            <a:ext cx="1764000" cy="54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F6AEEB9-52FB-48DA-875A-E0D80999D18C}"/>
              </a:ext>
            </a:extLst>
          </p:cNvPr>
          <p:cNvSpPr/>
          <p:nvPr/>
        </p:nvSpPr>
        <p:spPr>
          <a:xfrm>
            <a:off x="10275600" y="3971195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80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5EA0C4-DCB1-40C0-ACC5-B78122D4475D}"/>
              </a:ext>
            </a:extLst>
          </p:cNvPr>
          <p:cNvSpPr/>
          <p:nvPr/>
        </p:nvSpPr>
        <p:spPr>
          <a:xfrm>
            <a:off x="10275600" y="4528040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88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9E2F5D6-1055-4A3F-AA0B-198AB51A8943}"/>
              </a:ext>
            </a:extLst>
          </p:cNvPr>
          <p:cNvSpPr/>
          <p:nvPr/>
        </p:nvSpPr>
        <p:spPr>
          <a:xfrm>
            <a:off x="10275600" y="5084882"/>
            <a:ext cx="1764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94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7FD81FE-A8B0-4C92-8A00-A4BF36C11DD4}"/>
              </a:ext>
            </a:extLst>
          </p:cNvPr>
          <p:cNvSpPr txBox="1"/>
          <p:nvPr/>
        </p:nvSpPr>
        <p:spPr>
          <a:xfrm>
            <a:off x="1174718" y="499408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প্রদত্ত</a:t>
            </a:r>
            <a:r>
              <a:rPr lang="en-US" sz="4000" b="1" dirty="0"/>
              <a:t> </a:t>
            </a:r>
            <a:r>
              <a:rPr lang="en-US" sz="4000" b="1" dirty="0" err="1"/>
              <a:t>গণসংখ্যা</a:t>
            </a:r>
            <a:r>
              <a:rPr lang="en-US" sz="4000" b="1" dirty="0"/>
              <a:t> </a:t>
            </a:r>
            <a:r>
              <a:rPr lang="en-US" sz="4000" b="1" dirty="0" err="1"/>
              <a:t>নিবেশনটির</a:t>
            </a:r>
            <a:r>
              <a:rPr lang="en-US" sz="4000" b="1" dirty="0"/>
              <a:t> ১ম </a:t>
            </a:r>
            <a:r>
              <a:rPr lang="en-US" sz="4000" b="1" dirty="0" err="1"/>
              <a:t>চতুর্থক</a:t>
            </a:r>
            <a:r>
              <a:rPr lang="en-US" sz="4000" b="1" dirty="0"/>
              <a:t>, ২য় </a:t>
            </a:r>
            <a:r>
              <a:rPr lang="en-US" sz="4000" b="1" dirty="0" err="1"/>
              <a:t>দশমক</a:t>
            </a:r>
            <a:r>
              <a:rPr lang="en-US" sz="4000" b="1" dirty="0"/>
              <a:t>, ৭০-তম </a:t>
            </a:r>
            <a:r>
              <a:rPr lang="en-US" sz="4000" b="1" dirty="0" err="1"/>
              <a:t>শতমক</a:t>
            </a:r>
            <a:r>
              <a:rPr lang="en-US" sz="4000" b="1" dirty="0"/>
              <a:t> </a:t>
            </a:r>
            <a:r>
              <a:rPr lang="en-US" sz="4000" b="1" dirty="0" err="1"/>
              <a:t>নির্ণয়</a:t>
            </a:r>
            <a:r>
              <a:rPr lang="en-US" sz="4000" b="1" dirty="0"/>
              <a:t> </a:t>
            </a:r>
            <a:r>
              <a:rPr lang="en-US" sz="4000" b="1" dirty="0" err="1"/>
              <a:t>কর</a:t>
            </a:r>
            <a:r>
              <a:rPr lang="en-US" sz="4000" b="1" dirty="0"/>
              <a:t>। 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6C0D49C-A75D-4366-B85F-A9E33561AF6A}"/>
                  </a:ext>
                </a:extLst>
              </p:cNvPr>
              <p:cNvSpPr/>
              <p:nvPr/>
            </p:nvSpPr>
            <p:spPr>
              <a:xfrm>
                <a:off x="6575468" y="603000"/>
                <a:ext cx="1764000" cy="540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C000"/>
                        </a:solidFill>
                        <a:latin typeface="Arial Black" panose="020B0A040201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rgbClr val="FFC000"/>
                        </a:solidFill>
                        <a:latin typeface="Arial Black" panose="020B0A04020102020204" pitchFamily="34" charset="0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rgbClr val="FFC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6C0D49C-A75D-4366-B85F-A9E33561A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8" y="603000"/>
                <a:ext cx="1764000" cy="54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>
            <a:extLst>
              <a:ext uri="{FF2B5EF4-FFF2-40B4-BE49-F238E27FC236}">
                <a16:creationId xmlns:a16="http://schemas.microsoft.com/office/drawing/2014/main" id="{4CA46E78-A1F1-48C0-B8B6-4625EA44CBE6}"/>
              </a:ext>
            </a:extLst>
          </p:cNvPr>
          <p:cNvSpPr txBox="1"/>
          <p:nvPr/>
        </p:nvSpPr>
        <p:spPr>
          <a:xfrm>
            <a:off x="1133788" y="40565"/>
            <a:ext cx="328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</a:rPr>
              <a:t>১ম </a:t>
            </a:r>
            <a:r>
              <a:rPr lang="en-US" sz="5400" b="1" i="1" dirty="0" err="1">
                <a:solidFill>
                  <a:srgbClr val="FFFF00"/>
                </a:solidFill>
              </a:rPr>
              <a:t>চতুর্থক</a:t>
            </a:r>
            <a:r>
              <a:rPr lang="en-US" sz="5400" b="1" i="1" dirty="0">
                <a:solidFill>
                  <a:srgbClr val="FFFF00"/>
                </a:solidFill>
              </a:rPr>
              <a:t>,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3D67FC6-AAF5-4135-A229-7CBEA6C288D0}"/>
              </a:ext>
            </a:extLst>
          </p:cNvPr>
          <p:cNvSpPr txBox="1"/>
          <p:nvPr/>
        </p:nvSpPr>
        <p:spPr>
          <a:xfrm>
            <a:off x="1506671" y="364529"/>
            <a:ext cx="83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7EFFAA5-76A8-40E0-AF99-B0B6398854A5}"/>
              </a:ext>
            </a:extLst>
          </p:cNvPr>
          <p:cNvCxnSpPr>
            <a:cxnSpLocks/>
          </p:cNvCxnSpPr>
          <p:nvPr/>
        </p:nvCxnSpPr>
        <p:spPr>
          <a:xfrm flipH="1">
            <a:off x="1882745" y="723877"/>
            <a:ext cx="3644774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A037635-2CDC-4A7A-B1DC-00A4B94C23E7}"/>
              </a:ext>
            </a:extLst>
          </p:cNvPr>
          <p:cNvSpPr txBox="1"/>
          <p:nvPr/>
        </p:nvSpPr>
        <p:spPr>
          <a:xfrm>
            <a:off x="2002339" y="76200"/>
            <a:ext cx="2483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1 X (N+1)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14CBC26-5AEA-4D2B-9C36-E18F87C0FA92}"/>
              </a:ext>
            </a:extLst>
          </p:cNvPr>
          <p:cNvSpPr txBox="1"/>
          <p:nvPr/>
        </p:nvSpPr>
        <p:spPr>
          <a:xfrm>
            <a:off x="3663720" y="701683"/>
            <a:ext cx="64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054D03D-5C62-4A90-9F89-15DD418DE6D8}"/>
              </a:ext>
            </a:extLst>
          </p:cNvPr>
          <p:cNvCxnSpPr>
            <a:cxnSpLocks/>
          </p:cNvCxnSpPr>
          <p:nvPr/>
        </p:nvCxnSpPr>
        <p:spPr>
          <a:xfrm flipH="1" flipV="1">
            <a:off x="2071152" y="679568"/>
            <a:ext cx="3570089" cy="81262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32C4F4DE-A49C-444D-9884-AA5EA86C3F5A}"/>
              </a:ext>
            </a:extLst>
          </p:cNvPr>
          <p:cNvSpPr txBox="1"/>
          <p:nvPr/>
        </p:nvSpPr>
        <p:spPr>
          <a:xfrm>
            <a:off x="3360571" y="714136"/>
            <a:ext cx="57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7770F9E-0371-4B69-ADAD-13EE57E2E27A}"/>
              </a:ext>
            </a:extLst>
          </p:cNvPr>
          <p:cNvCxnSpPr>
            <a:cxnSpLocks/>
          </p:cNvCxnSpPr>
          <p:nvPr/>
        </p:nvCxnSpPr>
        <p:spPr>
          <a:xfrm flipH="1">
            <a:off x="1431754" y="1775996"/>
            <a:ext cx="1718293" cy="21569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ED81E33-08A0-4EBF-B2EC-E77E8DF561AB}"/>
              </a:ext>
            </a:extLst>
          </p:cNvPr>
          <p:cNvSpPr txBox="1"/>
          <p:nvPr/>
        </p:nvSpPr>
        <p:spPr>
          <a:xfrm>
            <a:off x="1855260" y="1837748"/>
            <a:ext cx="57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02929D7-06EF-446A-B175-FA2AFBC7C8BF}"/>
              </a:ext>
            </a:extLst>
          </p:cNvPr>
          <p:cNvSpPr txBox="1"/>
          <p:nvPr/>
        </p:nvSpPr>
        <p:spPr>
          <a:xfrm>
            <a:off x="894259" y="1370262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720AF56-1949-4755-99C0-5B122A329CE4}"/>
              </a:ext>
            </a:extLst>
          </p:cNvPr>
          <p:cNvSpPr txBox="1"/>
          <p:nvPr/>
        </p:nvSpPr>
        <p:spPr>
          <a:xfrm>
            <a:off x="1295400" y="2156937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7FD446E-A859-4B17-BA37-354752ACA94F}"/>
              </a:ext>
            </a:extLst>
          </p:cNvPr>
          <p:cNvSpPr txBox="1"/>
          <p:nvPr/>
        </p:nvSpPr>
        <p:spPr>
          <a:xfrm>
            <a:off x="4025782" y="2187714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6F0054B-9134-4616-8B80-5A82F4A529E2}"/>
                  </a:ext>
                </a:extLst>
              </p:cNvPr>
              <p:cNvSpPr txBox="1"/>
              <p:nvPr/>
            </p:nvSpPr>
            <p:spPr>
              <a:xfrm>
                <a:off x="4266367" y="2236895"/>
                <a:ext cx="8280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sz="32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6F0054B-9134-4616-8B80-5A82F4A52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367" y="2236895"/>
                <a:ext cx="82809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845189E7-96BD-4F03-8E0B-B769DF890FF5}"/>
              </a:ext>
            </a:extLst>
          </p:cNvPr>
          <p:cNvSpPr txBox="1"/>
          <p:nvPr/>
        </p:nvSpPr>
        <p:spPr>
          <a:xfrm>
            <a:off x="4184050" y="139102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F6525F8-C838-4E13-97C0-E9B2A622E597}"/>
              </a:ext>
            </a:extLst>
          </p:cNvPr>
          <p:cNvSpPr txBox="1"/>
          <p:nvPr/>
        </p:nvSpPr>
        <p:spPr>
          <a:xfrm>
            <a:off x="2028302" y="123013"/>
            <a:ext cx="2483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1 X (94+1)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9260CC7-E785-44F0-AE97-871413BA3C9D}"/>
              </a:ext>
            </a:extLst>
          </p:cNvPr>
          <p:cNvSpPr txBox="1"/>
          <p:nvPr/>
        </p:nvSpPr>
        <p:spPr>
          <a:xfrm>
            <a:off x="4387629" y="188299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FDF5A91-2352-4B03-9262-FE01AB30164B}"/>
              </a:ext>
            </a:extLst>
          </p:cNvPr>
          <p:cNvSpPr txBox="1"/>
          <p:nvPr/>
        </p:nvSpPr>
        <p:spPr>
          <a:xfrm>
            <a:off x="1184957" y="1232881"/>
            <a:ext cx="1047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 95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824A724-99B4-49F9-9D1E-5A04BEFCF9C1}"/>
              </a:ext>
            </a:extLst>
          </p:cNvPr>
          <p:cNvSpPr txBox="1"/>
          <p:nvPr/>
        </p:nvSpPr>
        <p:spPr>
          <a:xfrm>
            <a:off x="1949229" y="1219200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B0A146C-116D-4B55-9B58-5154C2F18D1B}"/>
              </a:ext>
            </a:extLst>
          </p:cNvPr>
          <p:cNvSpPr txBox="1"/>
          <p:nvPr/>
        </p:nvSpPr>
        <p:spPr>
          <a:xfrm>
            <a:off x="2906977" y="2280048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E6D1F94-7DD5-4645-B5D8-CF624D58CE7A}"/>
              </a:ext>
            </a:extLst>
          </p:cNvPr>
          <p:cNvSpPr txBox="1"/>
          <p:nvPr/>
        </p:nvSpPr>
        <p:spPr>
          <a:xfrm>
            <a:off x="1610594" y="2251780"/>
            <a:ext cx="1540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3.75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E30797D-B7B7-49DD-9840-64181AD6D848}"/>
              </a:ext>
            </a:extLst>
          </p:cNvPr>
          <p:cNvSpPr txBox="1"/>
          <p:nvPr/>
        </p:nvSpPr>
        <p:spPr>
          <a:xfrm>
            <a:off x="786006" y="276346"/>
            <a:ext cx="837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</a:rPr>
              <a:t>Q</a:t>
            </a:r>
            <a:r>
              <a:rPr lang="en-US" sz="4000" b="1" i="1" baseline="-25000" dirty="0">
                <a:solidFill>
                  <a:srgbClr val="FFFF00"/>
                </a:solidFill>
              </a:rPr>
              <a:t>1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en-GB" sz="400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F74677E-57F0-4A7F-84D3-8DEAF99EB781}"/>
              </a:ext>
            </a:extLst>
          </p:cNvPr>
          <p:cNvSpPr txBox="1"/>
          <p:nvPr/>
        </p:nvSpPr>
        <p:spPr>
          <a:xfrm>
            <a:off x="865610" y="0"/>
            <a:ext cx="330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</a:rPr>
              <a:t>২য় </a:t>
            </a:r>
            <a:r>
              <a:rPr lang="en-US" sz="5400" b="1" i="1" dirty="0" err="1">
                <a:solidFill>
                  <a:srgbClr val="FFFF00"/>
                </a:solidFill>
              </a:rPr>
              <a:t>দশমক</a:t>
            </a:r>
            <a:r>
              <a:rPr lang="en-US" sz="5400" b="1" i="1" dirty="0">
                <a:solidFill>
                  <a:srgbClr val="FFFF00"/>
                </a:solidFill>
              </a:rPr>
              <a:t>, 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69AA670-8E37-47DD-AA2A-ADF3E4BF798F}"/>
              </a:ext>
            </a:extLst>
          </p:cNvPr>
          <p:cNvSpPr txBox="1"/>
          <p:nvPr/>
        </p:nvSpPr>
        <p:spPr>
          <a:xfrm>
            <a:off x="1866005" y="512533"/>
            <a:ext cx="63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B2B7DDC-C12D-49E4-B8A2-21D1FE0278D3}"/>
              </a:ext>
            </a:extLst>
          </p:cNvPr>
          <p:cNvSpPr txBox="1"/>
          <p:nvPr/>
        </p:nvSpPr>
        <p:spPr>
          <a:xfrm>
            <a:off x="2266651" y="152400"/>
            <a:ext cx="2437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2 X (N+1)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0692333-8605-4B03-9A29-9B63F03EB003}"/>
              </a:ext>
            </a:extLst>
          </p:cNvPr>
          <p:cNvSpPr txBox="1"/>
          <p:nvPr/>
        </p:nvSpPr>
        <p:spPr>
          <a:xfrm>
            <a:off x="3493958" y="901319"/>
            <a:ext cx="89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87571E5-DF1E-46A8-8E85-1680A5858022}"/>
              </a:ext>
            </a:extLst>
          </p:cNvPr>
          <p:cNvCxnSpPr>
            <a:cxnSpLocks/>
          </p:cNvCxnSpPr>
          <p:nvPr/>
        </p:nvCxnSpPr>
        <p:spPr>
          <a:xfrm flipH="1">
            <a:off x="2362200" y="863375"/>
            <a:ext cx="44762" cy="23401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C45CBA30-05B2-44F0-8D11-D0A3A287D024}"/>
              </a:ext>
            </a:extLst>
          </p:cNvPr>
          <p:cNvSpPr txBox="1"/>
          <p:nvPr/>
        </p:nvSpPr>
        <p:spPr>
          <a:xfrm>
            <a:off x="3825020" y="854899"/>
            <a:ext cx="82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D1AC92-C31A-4C64-AE57-00673378C5AE}"/>
              </a:ext>
            </a:extLst>
          </p:cNvPr>
          <p:cNvSpPr txBox="1"/>
          <p:nvPr/>
        </p:nvSpPr>
        <p:spPr>
          <a:xfrm>
            <a:off x="1652987" y="1752600"/>
            <a:ext cx="82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68A69A0-040C-4A9E-BC40-EDA822CB3931}"/>
              </a:ext>
            </a:extLst>
          </p:cNvPr>
          <p:cNvSpPr txBox="1"/>
          <p:nvPr/>
        </p:nvSpPr>
        <p:spPr>
          <a:xfrm>
            <a:off x="4170551" y="1752600"/>
            <a:ext cx="82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7443E2-46F9-466F-A077-26E36CCB97A7}"/>
                  </a:ext>
                </a:extLst>
              </p:cNvPr>
              <p:cNvSpPr txBox="1"/>
              <p:nvPr/>
            </p:nvSpPr>
            <p:spPr>
              <a:xfrm>
                <a:off x="4442282" y="1909429"/>
                <a:ext cx="1044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7443E2-46F9-466F-A077-26E36CCB9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82" y="1909429"/>
                <a:ext cx="1044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>
            <a:extLst>
              <a:ext uri="{FF2B5EF4-FFF2-40B4-BE49-F238E27FC236}">
                <a16:creationId xmlns:a16="http://schemas.microsoft.com/office/drawing/2014/main" id="{3724AA1F-7BE4-4B43-9143-B20C0F669D83}"/>
              </a:ext>
            </a:extLst>
          </p:cNvPr>
          <p:cNvSpPr txBox="1"/>
          <p:nvPr/>
        </p:nvSpPr>
        <p:spPr>
          <a:xfrm>
            <a:off x="4343520" y="212291"/>
            <a:ext cx="130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77117A2-80C8-4F14-8D7C-528536D58DA3}"/>
              </a:ext>
            </a:extLst>
          </p:cNvPr>
          <p:cNvSpPr txBox="1"/>
          <p:nvPr/>
        </p:nvSpPr>
        <p:spPr>
          <a:xfrm>
            <a:off x="2364898" y="228600"/>
            <a:ext cx="287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2 X (94+1)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476E10D-755F-41F7-93F7-93744D569E57}"/>
              </a:ext>
            </a:extLst>
          </p:cNvPr>
          <p:cNvSpPr txBox="1"/>
          <p:nvPr/>
        </p:nvSpPr>
        <p:spPr>
          <a:xfrm>
            <a:off x="4669632" y="278600"/>
            <a:ext cx="130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98611D6-E479-4DC4-B1CD-D68F5A806DDA}"/>
              </a:ext>
            </a:extLst>
          </p:cNvPr>
          <p:cNvSpPr txBox="1"/>
          <p:nvPr/>
        </p:nvSpPr>
        <p:spPr>
          <a:xfrm>
            <a:off x="2947854" y="1847874"/>
            <a:ext cx="130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455E38-D9B4-4598-83CC-B720B6478F44}"/>
              </a:ext>
            </a:extLst>
          </p:cNvPr>
          <p:cNvSpPr txBox="1"/>
          <p:nvPr/>
        </p:nvSpPr>
        <p:spPr>
          <a:xfrm>
            <a:off x="2222571" y="1847875"/>
            <a:ext cx="997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19</a:t>
            </a:r>
            <a:endParaRPr lang="en-GB" dirty="0">
              <a:latin typeface="Arial Black" panose="020B0A04020102020204" pitchFamily="34" charset="0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37F6E6C-D6EC-4700-BF2F-C4D2293783AC}"/>
              </a:ext>
            </a:extLst>
          </p:cNvPr>
          <p:cNvCxnSpPr>
            <a:cxnSpLocks/>
          </p:cNvCxnSpPr>
          <p:nvPr/>
        </p:nvCxnSpPr>
        <p:spPr>
          <a:xfrm flipH="1">
            <a:off x="2368700" y="870353"/>
            <a:ext cx="3573152" cy="21659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B7A3483-1AC0-4F99-827E-B8519AC9438A}"/>
              </a:ext>
            </a:extLst>
          </p:cNvPr>
          <p:cNvCxnSpPr>
            <a:cxnSpLocks/>
          </p:cNvCxnSpPr>
          <p:nvPr/>
        </p:nvCxnSpPr>
        <p:spPr>
          <a:xfrm flipH="1">
            <a:off x="2406962" y="844070"/>
            <a:ext cx="3930467" cy="21659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A1FD603B-08D1-4F17-9388-0E18C0B43C8F}"/>
              </a:ext>
            </a:extLst>
          </p:cNvPr>
          <p:cNvSpPr txBox="1"/>
          <p:nvPr/>
        </p:nvSpPr>
        <p:spPr>
          <a:xfrm>
            <a:off x="1143000" y="350171"/>
            <a:ext cx="843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D</a:t>
            </a:r>
            <a:r>
              <a:rPr lang="en-US" sz="4800" b="1" i="1" baseline="-25000" dirty="0">
                <a:solidFill>
                  <a:srgbClr val="FFFF00"/>
                </a:solidFill>
              </a:rPr>
              <a:t>2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endParaRPr lang="en-GB" sz="48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D08605D-B47B-4EF9-8B3A-B6C59781356D}"/>
              </a:ext>
            </a:extLst>
          </p:cNvPr>
          <p:cNvSpPr txBox="1"/>
          <p:nvPr/>
        </p:nvSpPr>
        <p:spPr>
          <a:xfrm>
            <a:off x="817034" y="156841"/>
            <a:ext cx="387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</a:rPr>
              <a:t>৭০-তম </a:t>
            </a:r>
            <a:r>
              <a:rPr lang="en-US" sz="4000" b="1" i="1" dirty="0" err="1">
                <a:solidFill>
                  <a:srgbClr val="FFFF00"/>
                </a:solidFill>
              </a:rPr>
              <a:t>শতমক</a:t>
            </a:r>
            <a:r>
              <a:rPr lang="en-US" sz="4000" b="1" i="1" dirty="0">
                <a:solidFill>
                  <a:srgbClr val="FFFF00"/>
                </a:solidFill>
              </a:rPr>
              <a:t>, P</a:t>
            </a:r>
            <a:r>
              <a:rPr lang="en-US" sz="4000" b="1" i="1" baseline="-25000" dirty="0">
                <a:solidFill>
                  <a:srgbClr val="FFFF00"/>
                </a:solidFill>
              </a:rPr>
              <a:t>70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AD7B914-129A-4443-A7B1-B09368E009E7}"/>
              </a:ext>
            </a:extLst>
          </p:cNvPr>
          <p:cNvSpPr txBox="1"/>
          <p:nvPr/>
        </p:nvSpPr>
        <p:spPr>
          <a:xfrm>
            <a:off x="1286952" y="1050329"/>
            <a:ext cx="83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endParaRPr lang="en-GB" sz="3200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6901A82-FDCF-4AA7-AD85-80B93F31B373}"/>
              </a:ext>
            </a:extLst>
          </p:cNvPr>
          <p:cNvCxnSpPr>
            <a:cxnSpLocks/>
          </p:cNvCxnSpPr>
          <p:nvPr/>
        </p:nvCxnSpPr>
        <p:spPr>
          <a:xfrm flipH="1">
            <a:off x="1705749" y="1415445"/>
            <a:ext cx="4009251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40AB567A-C5C3-4831-8FAC-181633EFE4A2}"/>
              </a:ext>
            </a:extLst>
          </p:cNvPr>
          <p:cNvSpPr txBox="1"/>
          <p:nvPr/>
        </p:nvSpPr>
        <p:spPr>
          <a:xfrm>
            <a:off x="1782620" y="762000"/>
            <a:ext cx="2731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70 X (N+1)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13FD34F-7193-4E94-A5F0-03DD96ABE0C3}"/>
              </a:ext>
            </a:extLst>
          </p:cNvPr>
          <p:cNvSpPr txBox="1"/>
          <p:nvPr/>
        </p:nvSpPr>
        <p:spPr>
          <a:xfrm>
            <a:off x="2486862" y="1387483"/>
            <a:ext cx="138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100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F1984C93-E49E-4553-974B-71121FD1AD4C}"/>
              </a:ext>
            </a:extLst>
          </p:cNvPr>
          <p:cNvCxnSpPr>
            <a:cxnSpLocks/>
          </p:cNvCxnSpPr>
          <p:nvPr/>
        </p:nvCxnSpPr>
        <p:spPr>
          <a:xfrm flipH="1">
            <a:off x="1620086" y="1368730"/>
            <a:ext cx="4323514" cy="21659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CE63B70E-F1E7-4669-A487-0A8E7DF92830}"/>
              </a:ext>
            </a:extLst>
          </p:cNvPr>
          <p:cNvSpPr txBox="1"/>
          <p:nvPr/>
        </p:nvSpPr>
        <p:spPr>
          <a:xfrm>
            <a:off x="2386647" y="1383351"/>
            <a:ext cx="101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100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2BB7987-9A19-415C-B919-DE26EDDFE43F}"/>
              </a:ext>
            </a:extLst>
          </p:cNvPr>
          <p:cNvSpPr txBox="1"/>
          <p:nvPr/>
        </p:nvSpPr>
        <p:spPr>
          <a:xfrm>
            <a:off x="735837" y="1905000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9B9ADCB-1C7C-4404-9170-84A3CF1CE3F1}"/>
              </a:ext>
            </a:extLst>
          </p:cNvPr>
          <p:cNvSpPr txBox="1"/>
          <p:nvPr/>
        </p:nvSpPr>
        <p:spPr>
          <a:xfrm>
            <a:off x="3635521" y="1962941"/>
            <a:ext cx="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BF46C13-1D59-43DE-990F-E9F14755ADC2}"/>
              </a:ext>
            </a:extLst>
          </p:cNvPr>
          <p:cNvSpPr txBox="1"/>
          <p:nvPr/>
        </p:nvSpPr>
        <p:spPr>
          <a:xfrm>
            <a:off x="4041773" y="2024497"/>
            <a:ext cx="1063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18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5D9714E-4543-41F5-96A1-D8DB8E8FFA41}"/>
              </a:ext>
            </a:extLst>
          </p:cNvPr>
          <p:cNvSpPr txBox="1"/>
          <p:nvPr/>
        </p:nvSpPr>
        <p:spPr>
          <a:xfrm>
            <a:off x="4212641" y="915780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FA2F898-C6FB-466B-AED1-BD8CE1568CC4}"/>
              </a:ext>
            </a:extLst>
          </p:cNvPr>
          <p:cNvSpPr txBox="1"/>
          <p:nvPr/>
        </p:nvSpPr>
        <p:spPr>
          <a:xfrm>
            <a:off x="1620685" y="761581"/>
            <a:ext cx="2967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70 X (94+1)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68E92C3-345D-4EDF-A86A-2CC307806268}"/>
              </a:ext>
            </a:extLst>
          </p:cNvPr>
          <p:cNvSpPr txBox="1"/>
          <p:nvPr/>
        </p:nvSpPr>
        <p:spPr>
          <a:xfrm>
            <a:off x="4300135" y="782397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4253AAE-E256-498F-A111-48773598AE1C}"/>
              </a:ext>
            </a:extLst>
          </p:cNvPr>
          <p:cNvSpPr txBox="1"/>
          <p:nvPr/>
        </p:nvSpPr>
        <p:spPr>
          <a:xfrm>
            <a:off x="2338230" y="2024497"/>
            <a:ext cx="1327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তম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পদ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03204A6-211D-4FA5-8604-F832143B22AE}"/>
              </a:ext>
            </a:extLst>
          </p:cNvPr>
          <p:cNvSpPr txBox="1"/>
          <p:nvPr/>
        </p:nvSpPr>
        <p:spPr>
          <a:xfrm>
            <a:off x="1302154" y="1990374"/>
            <a:ext cx="12093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66.5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500"/>
                            </p:stCondLst>
                            <p:childTnLst>
                              <p:par>
                                <p:cTn id="3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000"/>
                            </p:stCondLst>
                            <p:childTnLst>
                              <p:par>
                                <p:cTn id="3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5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500"/>
                            </p:stCondLst>
                            <p:childTnLst>
                              <p:par>
                                <p:cTn id="3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0"/>
                            </p:stCondLst>
                            <p:childTnLst>
                              <p:par>
                                <p:cTn id="4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00"/>
                            </p:stCondLst>
                            <p:childTnLst>
                              <p:par>
                                <p:cTn id="4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2000"/>
                            </p:stCondLst>
                            <p:childTnLst>
                              <p:par>
                                <p:cTn id="4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5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00"/>
                            </p:stCondLst>
                            <p:childTnLst>
                              <p:par>
                                <p:cTn id="5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00"/>
                            </p:stCondLst>
                            <p:childTnLst>
                              <p:par>
                                <p:cTn id="5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000"/>
                            </p:stCondLst>
                            <p:childTnLst>
                              <p:par>
                                <p:cTn id="5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74" grpId="0" animBg="1"/>
      <p:bldP spid="78" grpId="0" animBg="1"/>
      <p:bldP spid="79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build="allAtOnce"/>
      <p:bldP spid="56" grpId="0" animBg="1"/>
      <p:bldP spid="158" grpId="0"/>
      <p:bldP spid="158" grpId="1"/>
      <p:bldP spid="159" grpId="0"/>
      <p:bldP spid="159" grpId="1"/>
      <p:bldP spid="161" grpId="0"/>
      <p:bldP spid="161" grpId="1"/>
      <p:bldP spid="162" grpId="0"/>
      <p:bldP spid="162" grpId="1"/>
      <p:bldP spid="164" grpId="0"/>
      <p:bldP spid="164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5" grpId="0"/>
      <p:bldP spid="195" grpId="1"/>
      <p:bldP spid="196" grpId="0"/>
      <p:bldP spid="197" grpId="0"/>
      <p:bldP spid="199" grpId="0"/>
      <p:bldP spid="199" grpId="1"/>
      <p:bldP spid="200" grpId="0"/>
      <p:bldP spid="200" grpId="1"/>
      <p:bldP spid="202" grpId="0"/>
      <p:bldP spid="203" grpId="0"/>
      <p:bldP spid="204" grpId="0"/>
      <p:bldP spid="205" grpId="0"/>
      <p:bldP spid="206" grpId="0"/>
      <p:bldP spid="206" grpId="1"/>
      <p:bldP spid="208" grpId="0"/>
      <p:bldP spid="209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E74DED87-533E-42CA-9E15-814F53DC09B4}"/>
              </a:ext>
            </a:extLst>
          </p:cNvPr>
          <p:cNvSpPr/>
          <p:nvPr/>
        </p:nvSpPr>
        <p:spPr>
          <a:xfrm>
            <a:off x="5470985" y="3024532"/>
            <a:ext cx="1950984" cy="55382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21-23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27694D4-7CD7-482D-9F12-DCC2CB1BDB4B}"/>
              </a:ext>
            </a:extLst>
          </p:cNvPr>
          <p:cNvSpPr/>
          <p:nvPr/>
        </p:nvSpPr>
        <p:spPr>
          <a:xfrm>
            <a:off x="5470985" y="2491132"/>
            <a:ext cx="1950984" cy="55382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18-20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742A29-C20A-41BC-9B1D-10043DA455AE}"/>
              </a:ext>
            </a:extLst>
          </p:cNvPr>
          <p:cNvSpPr/>
          <p:nvPr/>
        </p:nvSpPr>
        <p:spPr>
          <a:xfrm>
            <a:off x="5469916" y="1937304"/>
            <a:ext cx="1950985" cy="55382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15-17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7406634" y="1400665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গ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ণসংখ্যা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4" y="1400665"/>
                <a:ext cx="1950985" cy="543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7429828" y="1913271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7429829" y="2490343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7471717" y="4155653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7459409" y="3485544"/>
            <a:ext cx="1950984" cy="633801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7406634" y="2996676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7100940" y="1833440"/>
            <a:ext cx="2303527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7100940" y="2401858"/>
            <a:ext cx="2345505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7100940" y="2931434"/>
            <a:ext cx="2345507" cy="633801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C283529-9CE8-4799-AC65-D2537C485BC0}"/>
              </a:ext>
            </a:extLst>
          </p:cNvPr>
          <p:cNvSpPr/>
          <p:nvPr/>
        </p:nvSpPr>
        <p:spPr>
          <a:xfrm>
            <a:off x="5450454" y="4191732"/>
            <a:ext cx="1949562" cy="55382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27-29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5BB6D6-947D-47ED-9334-85A41CA43E46}"/>
              </a:ext>
            </a:extLst>
          </p:cNvPr>
          <p:cNvSpPr/>
          <p:nvPr/>
        </p:nvSpPr>
        <p:spPr>
          <a:xfrm>
            <a:off x="5470985" y="3557931"/>
            <a:ext cx="1950984" cy="633801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24-26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665F1AD-91CC-4D55-B34D-E740766A59A4}"/>
              </a:ext>
            </a:extLst>
          </p:cNvPr>
          <p:cNvSpPr/>
          <p:nvPr/>
        </p:nvSpPr>
        <p:spPr>
          <a:xfrm>
            <a:off x="5469916" y="1400665"/>
            <a:ext cx="1950985" cy="543803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শ্রেণি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2F28F-DB82-4874-9EC9-7F21939F4430}"/>
              </a:ext>
            </a:extLst>
          </p:cNvPr>
          <p:cNvSpPr txBox="1"/>
          <p:nvPr/>
        </p:nvSpPr>
        <p:spPr>
          <a:xfrm>
            <a:off x="1143000" y="183290"/>
            <a:ext cx="1036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 Black" panose="020B0A04020102020204" pitchFamily="34" charset="0"/>
              </a:rPr>
              <a:t>নিম্নে</a:t>
            </a:r>
            <a:r>
              <a:rPr lang="en-US" sz="5400" b="1" dirty="0">
                <a:latin typeface="Arial Black" panose="020B0A04020102020204" pitchFamily="34" charset="0"/>
              </a:rPr>
              <a:t> ৩০ </a:t>
            </a:r>
            <a:r>
              <a:rPr lang="en-US" sz="5400" b="1" dirty="0" err="1">
                <a:latin typeface="Arial Black" panose="020B0A04020102020204" pitchFamily="34" charset="0"/>
              </a:rPr>
              <a:t>জন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ছাত্রের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বয়সের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বিন্যাস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দেওয়া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আছে</a:t>
            </a:r>
            <a:r>
              <a:rPr lang="en-US" sz="5400" b="1" dirty="0">
                <a:latin typeface="Arial Black" panose="020B0A04020102020204" pitchFamily="34" charset="0"/>
              </a:rPr>
              <a:t>। </a:t>
            </a:r>
            <a:endParaRPr lang="en-GB" sz="5400" b="1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/>
              <p:nvPr/>
            </p:nvSpPr>
            <p:spPr>
              <a:xfrm>
                <a:off x="7092108" y="129203"/>
                <a:ext cx="2312359" cy="55382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800000"/>
                          </a:solidFill>
                          <a:latin typeface="+mj-lt"/>
                        </a:rPr>
                        <m:t>ক্রমযোজিত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8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800000"/>
                          </a:solidFill>
                          <a:latin typeface="+mj-lt"/>
                        </a:rPr>
                        <m:t>গণসংখ্যা</m:t>
                      </m:r>
                    </m:oMath>
                  </m:oMathPara>
                </a14:m>
                <a:endParaRPr lang="en-US" sz="2400" dirty="0">
                  <a:solidFill>
                    <a:srgbClr val="8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08" y="129203"/>
                <a:ext cx="2312359" cy="553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7086600" y="1279613"/>
            <a:ext cx="2294693" cy="55382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7092108" y="697621"/>
            <a:ext cx="2294694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5DE56A-4D0C-4306-B013-85046499AAD2}"/>
              </a:ext>
            </a:extLst>
          </p:cNvPr>
          <p:cNvGrpSpPr/>
          <p:nvPr/>
        </p:nvGrpSpPr>
        <p:grpSpPr>
          <a:xfrm>
            <a:off x="2052465" y="697621"/>
            <a:ext cx="3134760" cy="707886"/>
            <a:chOff x="-424246" y="1576461"/>
            <a:chExt cx="415960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A2F08D-AC3E-4475-BB8C-A892A37EC28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5A8AFF-71C1-462F-9005-826843F60A1C}"/>
                </a:ext>
              </a:extLst>
            </p:cNvPr>
            <p:cNvSpPr txBox="1"/>
            <p:nvPr/>
          </p:nvSpPr>
          <p:spPr>
            <a:xfrm>
              <a:off x="-424246" y="1576461"/>
              <a:ext cx="4159609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14.5-17.5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4966FE-AD38-4C59-B35F-BE43072F2A00}"/>
              </a:ext>
            </a:extLst>
          </p:cNvPr>
          <p:cNvGrpSpPr/>
          <p:nvPr/>
        </p:nvGrpSpPr>
        <p:grpSpPr>
          <a:xfrm>
            <a:off x="2386168" y="1206659"/>
            <a:ext cx="2739752" cy="791946"/>
            <a:chOff x="-2" y="1600199"/>
            <a:chExt cx="3635456" cy="1127385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861498-3C6A-4CC7-8FAB-A10239167F50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B785CF-C251-40C9-841F-12EC9077A75E}"/>
                </a:ext>
              </a:extLst>
            </p:cNvPr>
            <p:cNvSpPr txBox="1"/>
            <p:nvPr/>
          </p:nvSpPr>
          <p:spPr>
            <a:xfrm>
              <a:off x="-2" y="1719864"/>
              <a:ext cx="3635456" cy="10077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17.5-20.5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AFE44-8B59-4A3D-86FC-9DDD32A3488D}"/>
              </a:ext>
            </a:extLst>
          </p:cNvPr>
          <p:cNvGrpSpPr/>
          <p:nvPr/>
        </p:nvGrpSpPr>
        <p:grpSpPr>
          <a:xfrm>
            <a:off x="2240836" y="1822901"/>
            <a:ext cx="2831407" cy="707886"/>
            <a:chOff x="-188021" y="1581753"/>
            <a:chExt cx="3733932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B361DA-6AEF-43C5-8DE4-073A59304991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A42B48-2468-4E31-9B5D-5D52507B9F1A}"/>
                </a:ext>
              </a:extLst>
            </p:cNvPr>
            <p:cNvSpPr txBox="1"/>
            <p:nvPr/>
          </p:nvSpPr>
          <p:spPr>
            <a:xfrm>
              <a:off x="-188021" y="1581753"/>
              <a:ext cx="3733932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20.5-23.5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E6315E-3D16-4E69-9633-A1E6EEE71798}"/>
              </a:ext>
            </a:extLst>
          </p:cNvPr>
          <p:cNvGrpSpPr/>
          <p:nvPr/>
        </p:nvGrpSpPr>
        <p:grpSpPr>
          <a:xfrm>
            <a:off x="2465073" y="2988738"/>
            <a:ext cx="2733923" cy="707886"/>
            <a:chOff x="19990" y="1491194"/>
            <a:chExt cx="3633237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444E122-E858-470C-8A60-B6D31B3EB31C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998486-E6D8-4AD2-93CC-AF4841F81091}"/>
                </a:ext>
              </a:extLst>
            </p:cNvPr>
            <p:cNvSpPr txBox="1"/>
            <p:nvPr/>
          </p:nvSpPr>
          <p:spPr>
            <a:xfrm>
              <a:off x="19990" y="1491194"/>
              <a:ext cx="3633237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26.5-29.5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1BDEEC-0F4E-4390-B7E8-31154398C5DD}"/>
              </a:ext>
            </a:extLst>
          </p:cNvPr>
          <p:cNvGrpSpPr/>
          <p:nvPr/>
        </p:nvGrpSpPr>
        <p:grpSpPr>
          <a:xfrm>
            <a:off x="2240837" y="135246"/>
            <a:ext cx="2822182" cy="707886"/>
            <a:chOff x="-171099" y="1576461"/>
            <a:chExt cx="3676297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05B66A-11D8-4C09-855D-ADB6FCB80C78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3EEA4-3532-4A16-88E3-7529726C5CEA}"/>
                </a:ext>
              </a:extLst>
            </p:cNvPr>
            <p:cNvSpPr txBox="1"/>
            <p:nvPr/>
          </p:nvSpPr>
          <p:spPr>
            <a:xfrm>
              <a:off x="-171099" y="1576461"/>
              <a:ext cx="3441048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C000"/>
                  </a:solidFill>
                  <a:latin typeface="Arial Black" panose="020B0A04020102020204" pitchFamily="34" charset="0"/>
                </a:rPr>
                <a:t>প্রকৃত</a:t>
              </a:r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4000" b="1" dirty="0" err="1">
                  <a:solidFill>
                    <a:srgbClr val="FFC000"/>
                  </a:solidFill>
                  <a:latin typeface="Arial Black" panose="020B0A04020102020204" pitchFamily="34" charset="0"/>
                </a:rPr>
                <a:t>শ্রেণি</a:t>
              </a:r>
              <a:endParaRPr lang="en-US" sz="4000" b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D586E-805C-4787-884D-539CAB3B7FDA}"/>
              </a:ext>
            </a:extLst>
          </p:cNvPr>
          <p:cNvGrpSpPr/>
          <p:nvPr/>
        </p:nvGrpSpPr>
        <p:grpSpPr>
          <a:xfrm>
            <a:off x="2336415" y="2415404"/>
            <a:ext cx="2831406" cy="707886"/>
            <a:chOff x="1667580" y="2590448"/>
            <a:chExt cx="2831406" cy="7078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EC1BBC-FD48-4109-A82C-671F9C503538}"/>
                </a:ext>
              </a:extLst>
            </p:cNvPr>
            <p:cNvSpPr/>
            <p:nvPr/>
          </p:nvSpPr>
          <p:spPr>
            <a:xfrm>
              <a:off x="1772928" y="2598360"/>
              <a:ext cx="2621203" cy="6049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04FA04-6E50-4684-B959-006F798817A2}"/>
                </a:ext>
              </a:extLst>
            </p:cNvPr>
            <p:cNvSpPr txBox="1"/>
            <p:nvPr/>
          </p:nvSpPr>
          <p:spPr>
            <a:xfrm>
              <a:off x="1667580" y="2590448"/>
              <a:ext cx="2831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23.5-26.5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F944E28-34A7-4E4E-AF02-EBD75554C44A}"/>
              </a:ext>
            </a:extLst>
          </p:cNvPr>
          <p:cNvSpPr txBox="1"/>
          <p:nvPr/>
        </p:nvSpPr>
        <p:spPr>
          <a:xfrm>
            <a:off x="4049496" y="4729636"/>
            <a:ext cx="8085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 Black" panose="020B0A04020102020204" pitchFamily="34" charset="0"/>
              </a:rPr>
              <a:t>বিন্যাসটির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৩য় </a:t>
            </a:r>
            <a:r>
              <a:rPr lang="en-US" sz="5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চতুর্থক</a:t>
            </a:r>
            <a:r>
              <a:rPr lang="en-US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en-US" sz="5400" b="1" dirty="0">
                <a:solidFill>
                  <a:srgbClr val="00B0F0"/>
                </a:solidFill>
                <a:latin typeface="Arial Black" panose="020B0A04020102020204" pitchFamily="34" charset="0"/>
              </a:rPr>
              <a:t>৮ম </a:t>
            </a:r>
            <a:r>
              <a:rPr lang="en-US" sz="54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দশমক</a:t>
            </a:r>
            <a:r>
              <a:rPr lang="en-US" sz="5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এবং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৪০-তম </a:t>
            </a:r>
            <a:r>
              <a:rPr lang="en-US" sz="5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শতমক</a:t>
            </a:r>
            <a:r>
              <a:rPr lang="en-US" sz="5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নির্ণয়</a:t>
            </a:r>
            <a:r>
              <a:rPr lang="en-US" sz="5400" b="1" dirty="0"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latin typeface="Arial Black" panose="020B0A04020102020204" pitchFamily="34" charset="0"/>
              </a:rPr>
              <a:t>কর</a:t>
            </a:r>
            <a:r>
              <a:rPr lang="en-US" sz="5400" b="1" dirty="0">
                <a:latin typeface="Arial Black" panose="020B0A04020102020204" pitchFamily="34" charset="0"/>
              </a:rPr>
              <a:t>। </a:t>
            </a:r>
            <a:endParaRPr lang="en-GB" sz="5400" b="1" dirty="0">
              <a:latin typeface="Arial Black" panose="020B0A040201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B4D9B-5181-41F1-BEDE-EC0ECA7B6C02}"/>
              </a:ext>
            </a:extLst>
          </p:cNvPr>
          <p:cNvGrpSpPr/>
          <p:nvPr/>
        </p:nvGrpSpPr>
        <p:grpSpPr>
          <a:xfrm>
            <a:off x="5095373" y="131137"/>
            <a:ext cx="1952053" cy="3344896"/>
            <a:chOff x="1614043" y="7582838"/>
            <a:chExt cx="1952053" cy="334489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D0B9E0C-8A2A-45FF-9EEF-6B827F4C6B66}"/>
                </a:ext>
              </a:extLst>
            </p:cNvPr>
            <p:cNvSpPr/>
            <p:nvPr/>
          </p:nvSpPr>
          <p:spPr>
            <a:xfrm>
              <a:off x="1614043" y="8119477"/>
              <a:ext cx="1950985" cy="55382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5C66356-6A54-4A8E-B14F-6CE645A7D1C4}"/>
                </a:ext>
              </a:extLst>
            </p:cNvPr>
            <p:cNvSpPr/>
            <p:nvPr/>
          </p:nvSpPr>
          <p:spPr>
            <a:xfrm>
              <a:off x="1615112" y="8673305"/>
              <a:ext cx="1950984" cy="55382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493AEEA-9DB8-4561-B43A-0B628218B070}"/>
                </a:ext>
              </a:extLst>
            </p:cNvPr>
            <p:cNvSpPr/>
            <p:nvPr/>
          </p:nvSpPr>
          <p:spPr>
            <a:xfrm>
              <a:off x="1614754" y="10373906"/>
              <a:ext cx="1949562" cy="55382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684D7D-EA46-401D-9629-C989C2E63A38}"/>
                </a:ext>
              </a:extLst>
            </p:cNvPr>
            <p:cNvSpPr/>
            <p:nvPr/>
          </p:nvSpPr>
          <p:spPr>
            <a:xfrm>
              <a:off x="1615112" y="9740104"/>
              <a:ext cx="1950984" cy="63380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717BB53-37D5-4097-A1A2-D264916B2DEE}"/>
                </a:ext>
              </a:extLst>
            </p:cNvPr>
            <p:cNvSpPr/>
            <p:nvPr/>
          </p:nvSpPr>
          <p:spPr>
            <a:xfrm>
              <a:off x="1615112" y="9206705"/>
              <a:ext cx="1950984" cy="55382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837B3A-ED36-400E-A70C-98F99FD6FEA8}"/>
                    </a:ext>
                  </a:extLst>
                </p:cNvPr>
                <p:cNvSpPr/>
                <p:nvPr/>
              </p:nvSpPr>
              <p:spPr>
                <a:xfrm>
                  <a:off x="1614043" y="7582838"/>
                  <a:ext cx="1950985" cy="543803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গ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ণসংখ্যা</m:t>
                      </m:r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4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1837B3A-ED36-400E-A70C-98F99FD6F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043" y="7582838"/>
                  <a:ext cx="1950985" cy="543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A158A-5400-4050-A50B-C8CE4745D283}"/>
              </a:ext>
            </a:extLst>
          </p:cNvPr>
          <p:cNvGrpSpPr/>
          <p:nvPr/>
        </p:nvGrpSpPr>
        <p:grpSpPr>
          <a:xfrm>
            <a:off x="381000" y="213036"/>
            <a:ext cx="1971515" cy="3344895"/>
            <a:chOff x="-356050" y="7582838"/>
            <a:chExt cx="1971515" cy="334489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0894668-07E2-42B3-8198-02008A7ED7D3}"/>
                </a:ext>
              </a:extLst>
            </p:cNvPr>
            <p:cNvSpPr/>
            <p:nvPr/>
          </p:nvSpPr>
          <p:spPr>
            <a:xfrm>
              <a:off x="-336588" y="8119477"/>
              <a:ext cx="1950985" cy="5538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15-17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566625A-78F9-437E-819E-B6A2FD5DC0A5}"/>
                </a:ext>
              </a:extLst>
            </p:cNvPr>
            <p:cNvSpPr/>
            <p:nvPr/>
          </p:nvSpPr>
          <p:spPr>
            <a:xfrm>
              <a:off x="-335519" y="8673305"/>
              <a:ext cx="1950984" cy="5538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18-20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33783F0-5AD0-4E2D-A79E-D7867867D406}"/>
                </a:ext>
              </a:extLst>
            </p:cNvPr>
            <p:cNvSpPr/>
            <p:nvPr/>
          </p:nvSpPr>
          <p:spPr>
            <a:xfrm>
              <a:off x="-356050" y="10373905"/>
              <a:ext cx="1949562" cy="5538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27-29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B8A802-23AF-4F1F-A736-50BBCE37CE5E}"/>
                </a:ext>
              </a:extLst>
            </p:cNvPr>
            <p:cNvSpPr/>
            <p:nvPr/>
          </p:nvSpPr>
          <p:spPr>
            <a:xfrm>
              <a:off x="-335519" y="9740104"/>
              <a:ext cx="1950984" cy="63380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24-26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0BD178-236C-4BF8-A692-DB333EBE605E}"/>
                </a:ext>
              </a:extLst>
            </p:cNvPr>
            <p:cNvSpPr/>
            <p:nvPr/>
          </p:nvSpPr>
          <p:spPr>
            <a:xfrm>
              <a:off x="-335519" y="9206705"/>
              <a:ext cx="1950984" cy="5538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21-23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51069D-E5FC-4C90-9507-9F5CCD642D57}"/>
                </a:ext>
              </a:extLst>
            </p:cNvPr>
            <p:cNvSpPr/>
            <p:nvPr/>
          </p:nvSpPr>
          <p:spPr>
            <a:xfrm>
              <a:off x="-336588" y="7582838"/>
              <a:ext cx="1950985" cy="543803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chemeClr val="tx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শ্রেণি</a:t>
              </a:r>
              <a:r>
                <a:rPr lang="en-US" sz="4000" b="1" dirty="0">
                  <a:solidFill>
                    <a:schemeClr val="tx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FEA28376-4034-4990-9BDB-9637A1CE5455}"/>
              </a:ext>
            </a:extLst>
          </p:cNvPr>
          <p:cNvSpPr/>
          <p:nvPr/>
        </p:nvSpPr>
        <p:spPr>
          <a:xfrm>
            <a:off x="9913368" y="1242736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i="1" dirty="0"/>
              <a:t>L</a:t>
            </a:r>
            <a:r>
              <a:rPr lang="en-US" sz="3200" b="1" i="1" baseline="-25000" dirty="0"/>
              <a:t>i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23.5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1A3ABB-D793-475B-A293-36922130DA58}"/>
              </a:ext>
            </a:extLst>
          </p:cNvPr>
          <p:cNvSpPr txBox="1"/>
          <p:nvPr/>
        </p:nvSpPr>
        <p:spPr>
          <a:xfrm>
            <a:off x="6031074" y="5257713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7542137-B550-4A50-8FD0-F0822AD5B58C}"/>
              </a:ext>
            </a:extLst>
          </p:cNvPr>
          <p:cNvCxnSpPr>
            <a:cxnSpLocks/>
          </p:cNvCxnSpPr>
          <p:nvPr/>
        </p:nvCxnSpPr>
        <p:spPr>
          <a:xfrm flipH="1">
            <a:off x="7978672" y="5670129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950CD3F-9448-4D4E-AD88-F704E27E6D12}"/>
              </a:ext>
            </a:extLst>
          </p:cNvPr>
          <p:cNvSpPr txBox="1"/>
          <p:nvPr/>
        </p:nvSpPr>
        <p:spPr>
          <a:xfrm>
            <a:off x="6462360" y="5257714"/>
            <a:ext cx="1165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23.5</a:t>
            </a:r>
            <a:endParaRPr lang="en-GB" sz="4000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8065C26-0B1A-45D5-A764-200572A1F075}"/>
              </a:ext>
            </a:extLst>
          </p:cNvPr>
          <p:cNvSpPr txBox="1"/>
          <p:nvPr/>
        </p:nvSpPr>
        <p:spPr>
          <a:xfrm>
            <a:off x="8430824" y="4924728"/>
            <a:ext cx="2515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effectLst/>
              </a:rPr>
              <a:t>(</a:t>
            </a:r>
            <a:r>
              <a:rPr lang="en-GB" sz="4000" b="1" dirty="0">
                <a:solidFill>
                  <a:schemeClr val="accent2"/>
                </a:solidFill>
              </a:rPr>
              <a:t>22</a:t>
            </a:r>
            <a:r>
              <a:rPr lang="en-GB" sz="4000" b="1" dirty="0">
                <a:solidFill>
                  <a:schemeClr val="accent2"/>
                </a:solidFill>
                <a:effectLst/>
              </a:rPr>
              <a:t>.5</a:t>
            </a:r>
            <a:r>
              <a:rPr lang="en-GB" sz="4000" b="1" dirty="0">
                <a:solidFill>
                  <a:schemeClr val="accent2"/>
                </a:solidFill>
              </a:rPr>
              <a:t>-</a:t>
            </a:r>
            <a:r>
              <a:rPr lang="en-GB" sz="4000" b="1" i="1" dirty="0">
                <a:solidFill>
                  <a:schemeClr val="accent2"/>
                </a:solidFill>
              </a:rPr>
              <a:t>22</a:t>
            </a:r>
            <a:r>
              <a:rPr lang="en-GB" sz="4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E68EAEA-BF40-44FF-A313-6794DC61FE20}"/>
              </a:ext>
            </a:extLst>
          </p:cNvPr>
          <p:cNvSpPr txBox="1"/>
          <p:nvPr/>
        </p:nvSpPr>
        <p:spPr>
          <a:xfrm>
            <a:off x="10500815" y="5257713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BD886A1-2098-4760-A47B-2C532086695C}"/>
              </a:ext>
            </a:extLst>
          </p:cNvPr>
          <p:cNvSpPr txBox="1"/>
          <p:nvPr/>
        </p:nvSpPr>
        <p:spPr>
          <a:xfrm>
            <a:off x="11060363" y="5257714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3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480218-B0D3-4AAB-ABEC-31CFC90B2E9C}"/>
              </a:ext>
            </a:extLst>
          </p:cNvPr>
          <p:cNvSpPr txBox="1"/>
          <p:nvPr/>
        </p:nvSpPr>
        <p:spPr>
          <a:xfrm>
            <a:off x="8993629" y="5691257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5 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68248-2344-4276-8627-74A64D1558A8}"/>
              </a:ext>
            </a:extLst>
          </p:cNvPr>
          <p:cNvSpPr txBox="1"/>
          <p:nvPr/>
        </p:nvSpPr>
        <p:spPr>
          <a:xfrm>
            <a:off x="7340178" y="5011491"/>
            <a:ext cx="91578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+</a:t>
            </a:r>
            <a:r>
              <a:rPr lang="en-US" sz="7200" dirty="0"/>
              <a:t> </a:t>
            </a:r>
            <a:endParaRPr lang="en-GB" sz="72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A39D4B-07B8-47D3-9B8D-819ED027A919}"/>
              </a:ext>
            </a:extLst>
          </p:cNvPr>
          <p:cNvSpPr/>
          <p:nvPr/>
        </p:nvSpPr>
        <p:spPr>
          <a:xfrm>
            <a:off x="9945464" y="1801947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i="1" dirty="0">
                <a:solidFill>
                  <a:prstClr val="white"/>
                </a:solidFill>
              </a:rPr>
              <a:t> F</a:t>
            </a:r>
            <a:r>
              <a:rPr lang="en-US" sz="4000" b="1" i="1" baseline="-25000" dirty="0">
                <a:solidFill>
                  <a:prstClr val="white"/>
                </a:solidFill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22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E673B04-1990-4F54-B2CE-1319260BB792}"/>
              </a:ext>
            </a:extLst>
          </p:cNvPr>
          <p:cNvSpPr/>
          <p:nvPr/>
        </p:nvSpPr>
        <p:spPr>
          <a:xfrm>
            <a:off x="9977560" y="2361158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ECBD57-B301-4769-9A39-38FD75AD601A}"/>
              </a:ext>
            </a:extLst>
          </p:cNvPr>
          <p:cNvSpPr/>
          <p:nvPr/>
        </p:nvSpPr>
        <p:spPr>
          <a:xfrm>
            <a:off x="9931481" y="2951372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C = 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4883D4-D7C9-48A0-9FF5-37552B77B9F3}"/>
              </a:ext>
            </a:extLst>
          </p:cNvPr>
          <p:cNvSpPr txBox="1"/>
          <p:nvPr/>
        </p:nvSpPr>
        <p:spPr>
          <a:xfrm>
            <a:off x="6052773" y="6059251"/>
            <a:ext cx="2562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= 23.8</a:t>
            </a:r>
            <a:endParaRPr lang="en-GB" sz="44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CA11A53-D5F1-4BC2-A271-8109C2160486}"/>
              </a:ext>
            </a:extLst>
          </p:cNvPr>
          <p:cNvSpPr txBox="1"/>
          <p:nvPr/>
        </p:nvSpPr>
        <p:spPr>
          <a:xfrm>
            <a:off x="6012958" y="4379255"/>
            <a:ext cx="56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5CF9871-3BE9-43AB-AB47-FCE8E7B10E66}"/>
              </a:ext>
            </a:extLst>
          </p:cNvPr>
          <p:cNvSpPr txBox="1"/>
          <p:nvPr/>
        </p:nvSpPr>
        <p:spPr>
          <a:xfrm>
            <a:off x="6012958" y="4141898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FCBA0F5-56E5-44E8-BA1D-9AB765B862AB}"/>
              </a:ext>
            </a:extLst>
          </p:cNvPr>
          <p:cNvCxnSpPr>
            <a:cxnSpLocks/>
          </p:cNvCxnSpPr>
          <p:nvPr/>
        </p:nvCxnSpPr>
        <p:spPr>
          <a:xfrm flipH="1">
            <a:off x="8025506" y="4495841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3FD4D24A-FB81-440E-9A66-10A61F47B475}"/>
              </a:ext>
            </a:extLst>
          </p:cNvPr>
          <p:cNvSpPr txBox="1"/>
          <p:nvPr/>
        </p:nvSpPr>
        <p:spPr>
          <a:xfrm>
            <a:off x="7403864" y="4133033"/>
            <a:ext cx="9157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r>
              <a:rPr lang="en-US" sz="4000" dirty="0"/>
              <a:t>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239F71A-D79A-4DA0-B601-669A50137382}"/>
                  </a:ext>
                </a:extLst>
              </p:cNvPr>
              <p:cNvSpPr txBox="1"/>
              <p:nvPr/>
            </p:nvSpPr>
            <p:spPr>
              <a:xfrm>
                <a:off x="8550167" y="3488821"/>
                <a:ext cx="2425003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4000" b="1" dirty="0">
                    <a:solidFill>
                      <a:schemeClr val="accent2"/>
                    </a:solidFill>
                  </a:rPr>
                  <a:t>-</a:t>
                </a:r>
                <a:r>
                  <a:rPr lang="en-US" sz="4000" b="1" i="1" dirty="0"/>
                  <a:t> F</a:t>
                </a:r>
                <a:r>
                  <a:rPr lang="en-US" sz="4000" b="1" i="1" baseline="-25000" dirty="0"/>
                  <a:t>c </a:t>
                </a:r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239F71A-D79A-4DA0-B601-669A5013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67" y="3488821"/>
                <a:ext cx="2425003" cy="980397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2E87143A-1351-482F-B2A3-6016199BB392}"/>
              </a:ext>
            </a:extLst>
          </p:cNvPr>
          <p:cNvSpPr txBox="1"/>
          <p:nvPr/>
        </p:nvSpPr>
        <p:spPr>
          <a:xfrm>
            <a:off x="8880971" y="4575410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DFFD3F-ACC6-415A-BD2A-1038D89A71E6}"/>
              </a:ext>
            </a:extLst>
          </p:cNvPr>
          <p:cNvSpPr txBox="1"/>
          <p:nvPr/>
        </p:nvSpPr>
        <p:spPr>
          <a:xfrm>
            <a:off x="10594390" y="4128587"/>
            <a:ext cx="7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A1B3BB-6666-4AAC-8D9C-5D7EC86FC2B0}"/>
              </a:ext>
            </a:extLst>
          </p:cNvPr>
          <p:cNvSpPr txBox="1"/>
          <p:nvPr/>
        </p:nvSpPr>
        <p:spPr>
          <a:xfrm>
            <a:off x="11078599" y="4128587"/>
            <a:ext cx="6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 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D11E64B-FA30-4608-BD71-E4A1A59CC2D4}"/>
              </a:ext>
            </a:extLst>
          </p:cNvPr>
          <p:cNvSpPr txBox="1"/>
          <p:nvPr/>
        </p:nvSpPr>
        <p:spPr>
          <a:xfrm>
            <a:off x="5259934" y="4036755"/>
            <a:ext cx="73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Q</a:t>
            </a:r>
            <a:r>
              <a:rPr lang="en-US" sz="4000" b="1" i="1" baseline="-25000" dirty="0"/>
              <a:t>i</a:t>
            </a:r>
            <a:endParaRPr lang="en-GB" sz="40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C5BF849-5BF9-4DFB-BD0B-58C2B0B1FF01}"/>
              </a:ext>
            </a:extLst>
          </p:cNvPr>
          <p:cNvSpPr txBox="1"/>
          <p:nvPr/>
        </p:nvSpPr>
        <p:spPr>
          <a:xfrm>
            <a:off x="6601244" y="4102576"/>
            <a:ext cx="81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</a:t>
            </a:r>
            <a:r>
              <a:rPr lang="en-US" sz="4000" b="1" i="1" baseline="-25000" dirty="0"/>
              <a:t>i</a:t>
            </a:r>
            <a:endParaRPr lang="en-GB" sz="40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6F709F2-0293-411D-BD42-7BD0B3A6B7BB}"/>
              </a:ext>
            </a:extLst>
          </p:cNvPr>
          <p:cNvSpPr txBox="1"/>
          <p:nvPr/>
        </p:nvSpPr>
        <p:spPr>
          <a:xfrm>
            <a:off x="5353726" y="440812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0AAA8C2-4CEB-4CEF-B682-92831A139EB0}"/>
              </a:ext>
            </a:extLst>
          </p:cNvPr>
          <p:cNvSpPr txBox="1"/>
          <p:nvPr/>
        </p:nvSpPr>
        <p:spPr>
          <a:xfrm>
            <a:off x="5983200" y="4170771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1C22C8D-8F0D-4E72-9AEF-6F101D43A81B}"/>
              </a:ext>
            </a:extLst>
          </p:cNvPr>
          <p:cNvCxnSpPr>
            <a:cxnSpLocks/>
          </p:cNvCxnSpPr>
          <p:nvPr/>
        </p:nvCxnSpPr>
        <p:spPr>
          <a:xfrm flipH="1">
            <a:off x="7995748" y="4524714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9A35444-2C14-4DB2-A0D5-DBEE4000427C}"/>
              </a:ext>
            </a:extLst>
          </p:cNvPr>
          <p:cNvSpPr txBox="1"/>
          <p:nvPr/>
        </p:nvSpPr>
        <p:spPr>
          <a:xfrm>
            <a:off x="7394682" y="4140091"/>
            <a:ext cx="9157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r>
              <a:rPr lang="en-US" sz="4000" dirty="0"/>
              <a:t>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9CB451B-77DA-4BA6-B818-8AAF8ACC6EC2}"/>
                  </a:ext>
                </a:extLst>
              </p:cNvPr>
              <p:cNvSpPr txBox="1"/>
              <p:nvPr/>
            </p:nvSpPr>
            <p:spPr>
              <a:xfrm>
                <a:off x="8520409" y="3517694"/>
                <a:ext cx="2425003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4000" b="1" dirty="0">
                    <a:solidFill>
                      <a:schemeClr val="accent2"/>
                    </a:solidFill>
                  </a:rPr>
                  <a:t>-</a:t>
                </a:r>
                <a:r>
                  <a:rPr lang="en-US" sz="4000" b="1" i="1" dirty="0"/>
                  <a:t> F</a:t>
                </a:r>
                <a:r>
                  <a:rPr lang="en-US" sz="4000" b="1" i="1" baseline="-25000" dirty="0"/>
                  <a:t>c </a:t>
                </a:r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59CB451B-77DA-4BA6-B818-8AAF8ACC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409" y="3517694"/>
                <a:ext cx="2425003" cy="980397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91735A87-3AA5-4CD2-A610-0D758B83EF3B}"/>
              </a:ext>
            </a:extLst>
          </p:cNvPr>
          <p:cNvSpPr txBox="1"/>
          <p:nvPr/>
        </p:nvSpPr>
        <p:spPr>
          <a:xfrm>
            <a:off x="8851213" y="4604283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E22B9E-98AA-4A7A-8419-394C2F696E94}"/>
              </a:ext>
            </a:extLst>
          </p:cNvPr>
          <p:cNvSpPr txBox="1"/>
          <p:nvPr/>
        </p:nvSpPr>
        <p:spPr>
          <a:xfrm>
            <a:off x="10564632" y="4157460"/>
            <a:ext cx="7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801575-1EF0-4665-8F46-384AEE9B842F}"/>
              </a:ext>
            </a:extLst>
          </p:cNvPr>
          <p:cNvSpPr txBox="1"/>
          <p:nvPr/>
        </p:nvSpPr>
        <p:spPr>
          <a:xfrm>
            <a:off x="11048841" y="4157460"/>
            <a:ext cx="6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 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C920CCE-5689-403C-8B91-69490485BAC9}"/>
              </a:ext>
            </a:extLst>
          </p:cNvPr>
          <p:cNvSpPr txBox="1"/>
          <p:nvPr/>
        </p:nvSpPr>
        <p:spPr>
          <a:xfrm>
            <a:off x="5230176" y="4065628"/>
            <a:ext cx="77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Q</a:t>
            </a:r>
            <a:r>
              <a:rPr lang="en-US" sz="4000" b="1" i="1" baseline="-25000" dirty="0"/>
              <a:t>3</a:t>
            </a:r>
            <a:endParaRPr lang="en-GB" sz="40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F060C3D-5930-4991-9271-2ABE08288A06}"/>
              </a:ext>
            </a:extLst>
          </p:cNvPr>
          <p:cNvSpPr txBox="1"/>
          <p:nvPr/>
        </p:nvSpPr>
        <p:spPr>
          <a:xfrm>
            <a:off x="6571486" y="4131449"/>
            <a:ext cx="76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</a:t>
            </a:r>
            <a:r>
              <a:rPr lang="en-US" sz="4000" b="1" i="1" baseline="-25000" dirty="0"/>
              <a:t>3</a:t>
            </a:r>
            <a:endParaRPr lang="en-GB" sz="40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910E38A-6114-4584-AF51-879DD4BCFB5F}"/>
              </a:ext>
            </a:extLst>
          </p:cNvPr>
          <p:cNvSpPr/>
          <p:nvPr/>
        </p:nvSpPr>
        <p:spPr>
          <a:xfrm>
            <a:off x="9987589" y="634514"/>
            <a:ext cx="1821951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N =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FC0331D-CC7B-46B4-BFAA-AADCCCC0BA4B}"/>
                  </a:ext>
                </a:extLst>
              </p:cNvPr>
              <p:cNvSpPr txBox="1"/>
              <p:nvPr/>
            </p:nvSpPr>
            <p:spPr>
              <a:xfrm>
                <a:off x="597918" y="3638388"/>
                <a:ext cx="1365989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FC0331D-CC7B-46B4-BFAA-AADCCCC0B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8" y="3638388"/>
                <a:ext cx="1365989" cy="980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>
            <a:extLst>
              <a:ext uri="{FF2B5EF4-FFF2-40B4-BE49-F238E27FC236}">
                <a16:creationId xmlns:a16="http://schemas.microsoft.com/office/drawing/2014/main" id="{C32FD490-CF50-4307-A387-21F9FDE1FC77}"/>
              </a:ext>
            </a:extLst>
          </p:cNvPr>
          <p:cNvSpPr txBox="1"/>
          <p:nvPr/>
        </p:nvSpPr>
        <p:spPr>
          <a:xfrm>
            <a:off x="2006779" y="3892277"/>
            <a:ext cx="60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4B9A597-0E46-403D-BFAB-9E50B08AE408}"/>
                  </a:ext>
                </a:extLst>
              </p:cNvPr>
              <p:cNvSpPr txBox="1"/>
              <p:nvPr/>
            </p:nvSpPr>
            <p:spPr>
              <a:xfrm>
                <a:off x="2273670" y="3683485"/>
                <a:ext cx="1365989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𝟒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4B9A597-0E46-403D-BFAB-9E50B08AE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670" y="3683485"/>
                <a:ext cx="1365989" cy="980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EDA024E4-C62B-474C-AE8A-55D6A46215AB}"/>
              </a:ext>
            </a:extLst>
          </p:cNvPr>
          <p:cNvSpPr txBox="1"/>
          <p:nvPr/>
        </p:nvSpPr>
        <p:spPr>
          <a:xfrm>
            <a:off x="3511050" y="3892277"/>
            <a:ext cx="131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22.5</a:t>
            </a:r>
            <a:endParaRPr lang="en-GB" sz="3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9A510A0-6EB3-4DD0-A17D-5B399ADFC6C4}"/>
              </a:ext>
            </a:extLst>
          </p:cNvPr>
          <p:cNvSpPr txBox="1"/>
          <p:nvPr/>
        </p:nvSpPr>
        <p:spPr>
          <a:xfrm>
            <a:off x="226624" y="4849784"/>
            <a:ext cx="434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22.5 </a:t>
            </a:r>
            <a:r>
              <a:rPr lang="en-US" sz="3200" dirty="0" err="1">
                <a:latin typeface="Arial Black" panose="020B0A04020102020204" pitchFamily="34" charset="0"/>
              </a:rPr>
              <a:t>তম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পদটি</a:t>
            </a:r>
            <a:r>
              <a:rPr lang="en-US" sz="3200" dirty="0">
                <a:latin typeface="Arial Black" panose="020B0A04020102020204" pitchFamily="34" charset="0"/>
              </a:rPr>
              <a:t> (24 - 26) </a:t>
            </a:r>
            <a:r>
              <a:rPr lang="en-US" sz="3200" dirty="0" err="1">
                <a:latin typeface="Arial Black" panose="020B0A04020102020204" pitchFamily="34" charset="0"/>
              </a:rPr>
              <a:t>শ্রেণিতে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অবস্থিত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যার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প্রকৃত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শ্রেণি</a:t>
            </a:r>
            <a:r>
              <a:rPr lang="en-US" sz="3200" dirty="0">
                <a:latin typeface="Arial Black" panose="020B0A04020102020204" pitchFamily="34" charset="0"/>
              </a:rPr>
              <a:t> (23.5 - 26.5)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00E0FB1-F1C9-4E98-92E2-62BE31BC94A7}"/>
              </a:ext>
            </a:extLst>
          </p:cNvPr>
          <p:cNvCxnSpPr>
            <a:cxnSpLocks/>
          </p:cNvCxnSpPr>
          <p:nvPr/>
        </p:nvCxnSpPr>
        <p:spPr>
          <a:xfrm rot="5400000" flipH="1">
            <a:off x="3639659" y="5257713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6DA13258-13E7-4599-B12E-1AF8729AB530}"/>
              </a:ext>
            </a:extLst>
          </p:cNvPr>
          <p:cNvSpPr txBox="1"/>
          <p:nvPr/>
        </p:nvSpPr>
        <p:spPr>
          <a:xfrm>
            <a:off x="10011035" y="-60747"/>
            <a:ext cx="150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Q</a:t>
            </a:r>
            <a:r>
              <a:rPr lang="en-US" sz="4000" b="1" i="1" baseline="-25000" dirty="0"/>
              <a:t>3 </a:t>
            </a:r>
            <a:r>
              <a:rPr lang="en-US" sz="4000" b="1" i="1" dirty="0"/>
              <a:t>= ?</a:t>
            </a:r>
            <a:endParaRPr lang="en-GB" sz="40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AC1F8D1-4136-47B6-AA1D-7F4E39884BE8}"/>
              </a:ext>
            </a:extLst>
          </p:cNvPr>
          <p:cNvSpPr/>
          <p:nvPr/>
        </p:nvSpPr>
        <p:spPr>
          <a:xfrm>
            <a:off x="9913368" y="1318936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i="1" dirty="0"/>
              <a:t>L</a:t>
            </a:r>
            <a:r>
              <a:rPr lang="en-US" sz="3200" b="1" i="1" baseline="-25000" dirty="0"/>
              <a:t>i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23.5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04C1AB1-AF12-4DC9-AD2B-038379C96EF6}"/>
              </a:ext>
            </a:extLst>
          </p:cNvPr>
          <p:cNvSpPr txBox="1"/>
          <p:nvPr/>
        </p:nvSpPr>
        <p:spPr>
          <a:xfrm>
            <a:off x="6031074" y="5257713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3E02303-841F-4498-9334-DE8A36337BD5}"/>
              </a:ext>
            </a:extLst>
          </p:cNvPr>
          <p:cNvCxnSpPr>
            <a:cxnSpLocks/>
          </p:cNvCxnSpPr>
          <p:nvPr/>
        </p:nvCxnSpPr>
        <p:spPr>
          <a:xfrm flipH="1">
            <a:off x="7978672" y="5670129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D02D7BD8-48C5-4493-8C7E-59DBFACDEE98}"/>
              </a:ext>
            </a:extLst>
          </p:cNvPr>
          <p:cNvSpPr txBox="1"/>
          <p:nvPr/>
        </p:nvSpPr>
        <p:spPr>
          <a:xfrm>
            <a:off x="6462360" y="5257714"/>
            <a:ext cx="1165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23.5</a:t>
            </a:r>
            <a:endParaRPr lang="en-GB" sz="4000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4603C20-AF09-482D-A926-78944A5634E4}"/>
              </a:ext>
            </a:extLst>
          </p:cNvPr>
          <p:cNvSpPr txBox="1"/>
          <p:nvPr/>
        </p:nvSpPr>
        <p:spPr>
          <a:xfrm>
            <a:off x="8430824" y="4924728"/>
            <a:ext cx="2515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effectLst/>
              </a:rPr>
              <a:t>(</a:t>
            </a:r>
            <a:r>
              <a:rPr lang="en-GB" sz="4000" b="1" dirty="0">
                <a:solidFill>
                  <a:schemeClr val="accent2"/>
                </a:solidFill>
              </a:rPr>
              <a:t>24-</a:t>
            </a:r>
            <a:r>
              <a:rPr lang="en-GB" sz="4000" b="1" i="1" dirty="0">
                <a:solidFill>
                  <a:schemeClr val="accent2"/>
                </a:solidFill>
              </a:rPr>
              <a:t>22</a:t>
            </a:r>
            <a:r>
              <a:rPr lang="en-GB" sz="4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265FD26-398F-4A22-9947-22F1F4D481E2}"/>
              </a:ext>
            </a:extLst>
          </p:cNvPr>
          <p:cNvSpPr txBox="1"/>
          <p:nvPr/>
        </p:nvSpPr>
        <p:spPr>
          <a:xfrm>
            <a:off x="10500815" y="5257713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4595CEF-CC58-4A72-9795-45C42DEEE03E}"/>
              </a:ext>
            </a:extLst>
          </p:cNvPr>
          <p:cNvSpPr txBox="1"/>
          <p:nvPr/>
        </p:nvSpPr>
        <p:spPr>
          <a:xfrm>
            <a:off x="11060363" y="5257714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3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A24FE98-A121-49C1-A755-2437B8AE2AA3}"/>
              </a:ext>
            </a:extLst>
          </p:cNvPr>
          <p:cNvSpPr txBox="1"/>
          <p:nvPr/>
        </p:nvSpPr>
        <p:spPr>
          <a:xfrm>
            <a:off x="8993629" y="5691257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5 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6C186CC-64AC-4068-A789-8498DCB1EC2F}"/>
              </a:ext>
            </a:extLst>
          </p:cNvPr>
          <p:cNvSpPr txBox="1"/>
          <p:nvPr/>
        </p:nvSpPr>
        <p:spPr>
          <a:xfrm>
            <a:off x="7340178" y="5011491"/>
            <a:ext cx="91578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+</a:t>
            </a:r>
            <a:r>
              <a:rPr lang="en-US" sz="7200" dirty="0"/>
              <a:t> </a:t>
            </a:r>
            <a:endParaRPr lang="en-GB" sz="7200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F2E1EA9-A0A9-41D4-8CE7-046BB017F51F}"/>
              </a:ext>
            </a:extLst>
          </p:cNvPr>
          <p:cNvSpPr/>
          <p:nvPr/>
        </p:nvSpPr>
        <p:spPr>
          <a:xfrm>
            <a:off x="9945464" y="1878147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i="1" dirty="0">
                <a:solidFill>
                  <a:prstClr val="white"/>
                </a:solidFill>
              </a:rPr>
              <a:t> F</a:t>
            </a:r>
            <a:r>
              <a:rPr lang="en-US" sz="4000" b="1" i="1" baseline="-25000" dirty="0">
                <a:solidFill>
                  <a:prstClr val="white"/>
                </a:solidFill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22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2AE232B-B31E-45D4-A13C-09EE48F4120E}"/>
              </a:ext>
            </a:extLst>
          </p:cNvPr>
          <p:cNvSpPr/>
          <p:nvPr/>
        </p:nvSpPr>
        <p:spPr>
          <a:xfrm>
            <a:off x="9977560" y="2437358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5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9E717AC-5975-437F-9E5A-78BF103059A5}"/>
              </a:ext>
            </a:extLst>
          </p:cNvPr>
          <p:cNvSpPr/>
          <p:nvPr/>
        </p:nvSpPr>
        <p:spPr>
          <a:xfrm>
            <a:off x="9931481" y="3027572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C = 3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4C1FF2B-66DB-441C-8126-94E87339F95A}"/>
              </a:ext>
            </a:extLst>
          </p:cNvPr>
          <p:cNvSpPr txBox="1"/>
          <p:nvPr/>
        </p:nvSpPr>
        <p:spPr>
          <a:xfrm>
            <a:off x="6018820" y="5813947"/>
            <a:ext cx="2562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= 24.7</a:t>
            </a:r>
            <a:endParaRPr lang="en-GB" sz="4400" b="1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882BF1B-D009-438D-8D09-FEE35293CC48}"/>
              </a:ext>
            </a:extLst>
          </p:cNvPr>
          <p:cNvSpPr txBox="1"/>
          <p:nvPr/>
        </p:nvSpPr>
        <p:spPr>
          <a:xfrm>
            <a:off x="6012958" y="4379255"/>
            <a:ext cx="56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C061C6B-FFC3-44AF-8FDF-46F3CC7D66D7}"/>
              </a:ext>
            </a:extLst>
          </p:cNvPr>
          <p:cNvSpPr txBox="1"/>
          <p:nvPr/>
        </p:nvSpPr>
        <p:spPr>
          <a:xfrm>
            <a:off x="6012958" y="4141898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6CD6EF4-C5DE-4E97-B19E-B7287E04D0F8}"/>
              </a:ext>
            </a:extLst>
          </p:cNvPr>
          <p:cNvCxnSpPr>
            <a:cxnSpLocks/>
          </p:cNvCxnSpPr>
          <p:nvPr/>
        </p:nvCxnSpPr>
        <p:spPr>
          <a:xfrm flipH="1">
            <a:off x="8025506" y="4495841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8FB04085-0714-4F98-8CE9-244098CDEF81}"/>
              </a:ext>
            </a:extLst>
          </p:cNvPr>
          <p:cNvSpPr txBox="1"/>
          <p:nvPr/>
        </p:nvSpPr>
        <p:spPr>
          <a:xfrm>
            <a:off x="7438826" y="4168057"/>
            <a:ext cx="9157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r>
              <a:rPr lang="en-US" sz="4000" dirty="0"/>
              <a:t>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829E8B4-2DB2-4348-8E32-15DA26D37E6B}"/>
                  </a:ext>
                </a:extLst>
              </p:cNvPr>
              <p:cNvSpPr txBox="1"/>
              <p:nvPr/>
            </p:nvSpPr>
            <p:spPr>
              <a:xfrm>
                <a:off x="8550167" y="3488821"/>
                <a:ext cx="2425003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4000" b="1" dirty="0">
                    <a:solidFill>
                      <a:schemeClr val="accent2"/>
                    </a:solidFill>
                  </a:rPr>
                  <a:t>-</a:t>
                </a:r>
                <a:r>
                  <a:rPr lang="en-US" sz="4000" b="1" i="1" dirty="0"/>
                  <a:t> F</a:t>
                </a:r>
                <a:r>
                  <a:rPr lang="en-US" sz="4000" b="1" i="1" baseline="-25000" dirty="0"/>
                  <a:t>c </a:t>
                </a:r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829E8B4-2DB2-4348-8E32-15DA26D37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67" y="3488821"/>
                <a:ext cx="2425003" cy="980397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>
            <a:extLst>
              <a:ext uri="{FF2B5EF4-FFF2-40B4-BE49-F238E27FC236}">
                <a16:creationId xmlns:a16="http://schemas.microsoft.com/office/drawing/2014/main" id="{28B85EAA-475A-42E9-A1A3-C9066DF261AB}"/>
              </a:ext>
            </a:extLst>
          </p:cNvPr>
          <p:cNvSpPr txBox="1"/>
          <p:nvPr/>
        </p:nvSpPr>
        <p:spPr>
          <a:xfrm>
            <a:off x="8880971" y="4575410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137D861-3D22-4850-B9CE-3C9A4A60F63D}"/>
              </a:ext>
            </a:extLst>
          </p:cNvPr>
          <p:cNvSpPr txBox="1"/>
          <p:nvPr/>
        </p:nvSpPr>
        <p:spPr>
          <a:xfrm>
            <a:off x="10594390" y="4128587"/>
            <a:ext cx="7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CEF3A07-6ACB-4B48-8D73-3A9021BF8782}"/>
              </a:ext>
            </a:extLst>
          </p:cNvPr>
          <p:cNvSpPr txBox="1"/>
          <p:nvPr/>
        </p:nvSpPr>
        <p:spPr>
          <a:xfrm>
            <a:off x="11078599" y="4128587"/>
            <a:ext cx="6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 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36E4BC9-8BD3-43BC-97DC-F5D65C09BD24}"/>
              </a:ext>
            </a:extLst>
          </p:cNvPr>
          <p:cNvSpPr txBox="1"/>
          <p:nvPr/>
        </p:nvSpPr>
        <p:spPr>
          <a:xfrm>
            <a:off x="6743663" y="4136562"/>
            <a:ext cx="81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</a:t>
            </a:r>
            <a:r>
              <a:rPr lang="en-US" sz="4000" b="1" i="1" baseline="-25000" dirty="0"/>
              <a:t>i</a:t>
            </a:r>
            <a:endParaRPr lang="en-GB" sz="4000" dirty="0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26D521D-75E8-4751-9632-38E4B08EAE37}"/>
              </a:ext>
            </a:extLst>
          </p:cNvPr>
          <p:cNvCxnSpPr>
            <a:cxnSpLocks/>
          </p:cNvCxnSpPr>
          <p:nvPr/>
        </p:nvCxnSpPr>
        <p:spPr>
          <a:xfrm flipH="1">
            <a:off x="7995748" y="4524714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80B9676-5029-4DAB-AA05-74487D4ED52C}"/>
              </a:ext>
            </a:extLst>
          </p:cNvPr>
          <p:cNvSpPr txBox="1"/>
          <p:nvPr/>
        </p:nvSpPr>
        <p:spPr>
          <a:xfrm>
            <a:off x="5420256" y="3995337"/>
            <a:ext cx="77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8</a:t>
            </a:r>
            <a:endParaRPr lang="en-GB" sz="40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F7966D5-01A5-40CF-B537-65560571664E}"/>
              </a:ext>
            </a:extLst>
          </p:cNvPr>
          <p:cNvSpPr/>
          <p:nvPr/>
        </p:nvSpPr>
        <p:spPr>
          <a:xfrm>
            <a:off x="9987589" y="710714"/>
            <a:ext cx="1821951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N =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37D2D0E-4E4D-4416-A30B-B1EFB749B571}"/>
                  </a:ext>
                </a:extLst>
              </p:cNvPr>
              <p:cNvSpPr txBox="1"/>
              <p:nvPr/>
            </p:nvSpPr>
            <p:spPr>
              <a:xfrm>
                <a:off x="597918" y="3851306"/>
                <a:ext cx="1365989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</m:t>
                        </m:r>
                      </m:den>
                    </m:f>
                  </m:oMath>
                </a14:m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37D2D0E-4E4D-4416-A30B-B1EFB749B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8" y="3851306"/>
                <a:ext cx="1365989" cy="9803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>
            <a:extLst>
              <a:ext uri="{FF2B5EF4-FFF2-40B4-BE49-F238E27FC236}">
                <a16:creationId xmlns:a16="http://schemas.microsoft.com/office/drawing/2014/main" id="{D593DB0E-CD13-408D-A609-DD7424A1E3CE}"/>
              </a:ext>
            </a:extLst>
          </p:cNvPr>
          <p:cNvSpPr txBox="1"/>
          <p:nvPr/>
        </p:nvSpPr>
        <p:spPr>
          <a:xfrm>
            <a:off x="2006779" y="4105195"/>
            <a:ext cx="60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56ED60E-4255-40D0-9883-D496AE6EF4DF}"/>
                  </a:ext>
                </a:extLst>
              </p:cNvPr>
              <p:cNvSpPr txBox="1"/>
              <p:nvPr/>
            </p:nvSpPr>
            <p:spPr>
              <a:xfrm>
                <a:off x="2273670" y="3896403"/>
                <a:ext cx="1365989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56ED60E-4255-40D0-9883-D496AE6EF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670" y="3896403"/>
                <a:ext cx="1365989" cy="9803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TextBox 167">
            <a:extLst>
              <a:ext uri="{FF2B5EF4-FFF2-40B4-BE49-F238E27FC236}">
                <a16:creationId xmlns:a16="http://schemas.microsoft.com/office/drawing/2014/main" id="{6C2703FF-CA10-4C82-9B55-54A669EC4E22}"/>
              </a:ext>
            </a:extLst>
          </p:cNvPr>
          <p:cNvSpPr txBox="1"/>
          <p:nvPr/>
        </p:nvSpPr>
        <p:spPr>
          <a:xfrm>
            <a:off x="3511050" y="4105195"/>
            <a:ext cx="131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24</a:t>
            </a:r>
            <a:endParaRPr lang="en-GB" sz="32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02CF43C-EBB7-4693-AE73-1816ACECE78B}"/>
              </a:ext>
            </a:extLst>
          </p:cNvPr>
          <p:cNvSpPr txBox="1"/>
          <p:nvPr/>
        </p:nvSpPr>
        <p:spPr>
          <a:xfrm>
            <a:off x="226624" y="4849784"/>
            <a:ext cx="4233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24 </a:t>
            </a:r>
            <a:r>
              <a:rPr lang="en-US" sz="3200" dirty="0" err="1">
                <a:latin typeface="Arial Black" panose="020B0A04020102020204" pitchFamily="34" charset="0"/>
              </a:rPr>
              <a:t>তম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পদটি</a:t>
            </a:r>
            <a:r>
              <a:rPr lang="en-US" sz="3200" dirty="0">
                <a:latin typeface="Arial Black" panose="020B0A04020102020204" pitchFamily="34" charset="0"/>
              </a:rPr>
              <a:t> (24-26) </a:t>
            </a:r>
            <a:r>
              <a:rPr lang="en-US" sz="3200" dirty="0" err="1">
                <a:latin typeface="Arial Black" panose="020B0A04020102020204" pitchFamily="34" charset="0"/>
              </a:rPr>
              <a:t>শ্রেণিতে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অবস্থিত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যার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প্রকৃত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শ্রেণি</a:t>
            </a:r>
            <a:r>
              <a:rPr lang="en-US" sz="3200" dirty="0">
                <a:latin typeface="Arial Black" panose="020B0A04020102020204" pitchFamily="34" charset="0"/>
              </a:rPr>
              <a:t> (23.5-26.5)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7A8A401-B12C-4631-AB10-1969333071F8}"/>
              </a:ext>
            </a:extLst>
          </p:cNvPr>
          <p:cNvCxnSpPr>
            <a:cxnSpLocks/>
          </p:cNvCxnSpPr>
          <p:nvPr/>
        </p:nvCxnSpPr>
        <p:spPr>
          <a:xfrm rot="5400000" flipH="1">
            <a:off x="3639659" y="5257713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F26E194-19FF-4454-A9E1-3320ACEB35DD}"/>
              </a:ext>
            </a:extLst>
          </p:cNvPr>
          <p:cNvSpPr/>
          <p:nvPr/>
        </p:nvSpPr>
        <p:spPr>
          <a:xfrm>
            <a:off x="9964143" y="145770"/>
            <a:ext cx="1821951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/>
              <a:t>D</a:t>
            </a:r>
            <a:r>
              <a:rPr lang="en-US" sz="3200" b="1" i="1" baseline="-25000" dirty="0"/>
              <a:t>8 </a:t>
            </a:r>
            <a:r>
              <a:rPr lang="en-US" sz="3200" b="1" i="1" dirty="0"/>
              <a:t>= ?</a:t>
            </a:r>
            <a:endParaRPr lang="en-GB" sz="3200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51A0758-F546-464E-9CEA-9E63A0DF0FDD}"/>
              </a:ext>
            </a:extLst>
          </p:cNvPr>
          <p:cNvSpPr/>
          <p:nvPr/>
        </p:nvSpPr>
        <p:spPr>
          <a:xfrm>
            <a:off x="10065768" y="1471336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i="1" dirty="0"/>
              <a:t>L</a:t>
            </a:r>
            <a:r>
              <a:rPr lang="en-US" sz="3200" b="1" i="1" baseline="-25000" dirty="0"/>
              <a:t>i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17.5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CBC51A-B9CE-4AC7-9A0D-39888239D9DE}"/>
              </a:ext>
            </a:extLst>
          </p:cNvPr>
          <p:cNvSpPr txBox="1"/>
          <p:nvPr/>
        </p:nvSpPr>
        <p:spPr>
          <a:xfrm>
            <a:off x="6183474" y="5410113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0CF14AB-E4CB-4419-96AD-0F95DEEBDB5C}"/>
              </a:ext>
            </a:extLst>
          </p:cNvPr>
          <p:cNvCxnSpPr>
            <a:cxnSpLocks/>
          </p:cNvCxnSpPr>
          <p:nvPr/>
        </p:nvCxnSpPr>
        <p:spPr>
          <a:xfrm flipH="1">
            <a:off x="8131072" y="5822529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F868532E-A744-435C-A529-ABE1B0FE06C6}"/>
              </a:ext>
            </a:extLst>
          </p:cNvPr>
          <p:cNvSpPr txBox="1"/>
          <p:nvPr/>
        </p:nvSpPr>
        <p:spPr>
          <a:xfrm>
            <a:off x="6614760" y="5410114"/>
            <a:ext cx="1165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17.5</a:t>
            </a:r>
            <a:endParaRPr lang="en-GB" sz="4000" b="1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ACB3040-791F-4634-9BD2-FF6266E91C24}"/>
              </a:ext>
            </a:extLst>
          </p:cNvPr>
          <p:cNvSpPr txBox="1"/>
          <p:nvPr/>
        </p:nvSpPr>
        <p:spPr>
          <a:xfrm>
            <a:off x="8583224" y="5077128"/>
            <a:ext cx="2515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effectLst/>
              </a:rPr>
              <a:t>(</a:t>
            </a:r>
            <a:r>
              <a:rPr lang="en-GB" sz="4000" b="1" dirty="0">
                <a:solidFill>
                  <a:schemeClr val="accent2"/>
                </a:solidFill>
              </a:rPr>
              <a:t>12-</a:t>
            </a:r>
            <a:r>
              <a:rPr lang="en-GB" sz="4000" b="1" i="1" dirty="0">
                <a:solidFill>
                  <a:schemeClr val="accent2"/>
                </a:solidFill>
              </a:rPr>
              <a:t>7</a:t>
            </a:r>
            <a:r>
              <a:rPr lang="en-GB" sz="4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D9D3B26-C017-435F-9E26-8093EE7E5D59}"/>
              </a:ext>
            </a:extLst>
          </p:cNvPr>
          <p:cNvSpPr txBox="1"/>
          <p:nvPr/>
        </p:nvSpPr>
        <p:spPr>
          <a:xfrm>
            <a:off x="10653215" y="5410113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14CDD89-B82A-4F16-BAB2-2323E1FFCF75}"/>
              </a:ext>
            </a:extLst>
          </p:cNvPr>
          <p:cNvSpPr txBox="1"/>
          <p:nvPr/>
        </p:nvSpPr>
        <p:spPr>
          <a:xfrm>
            <a:off x="11212763" y="5410114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3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CFF0E0-50BF-48C2-868A-4620406891BF}"/>
              </a:ext>
            </a:extLst>
          </p:cNvPr>
          <p:cNvSpPr txBox="1"/>
          <p:nvPr/>
        </p:nvSpPr>
        <p:spPr>
          <a:xfrm>
            <a:off x="9146029" y="5843657"/>
            <a:ext cx="91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6 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17589AF-9A5C-41C3-9CB5-F997C77A8212}"/>
              </a:ext>
            </a:extLst>
          </p:cNvPr>
          <p:cNvSpPr txBox="1"/>
          <p:nvPr/>
        </p:nvSpPr>
        <p:spPr>
          <a:xfrm>
            <a:off x="7492578" y="5163891"/>
            <a:ext cx="91578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+</a:t>
            </a:r>
            <a:r>
              <a:rPr lang="en-US" sz="7200" dirty="0"/>
              <a:t> </a:t>
            </a:r>
            <a:endParaRPr lang="en-GB" sz="7200" dirty="0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1ED0D8F-99B4-4802-9FBF-403F912084CF}"/>
              </a:ext>
            </a:extLst>
          </p:cNvPr>
          <p:cNvSpPr/>
          <p:nvPr/>
        </p:nvSpPr>
        <p:spPr>
          <a:xfrm>
            <a:off x="10097864" y="2030547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i="1" dirty="0">
                <a:solidFill>
                  <a:prstClr val="white"/>
                </a:solidFill>
              </a:rPr>
              <a:t> F</a:t>
            </a:r>
            <a:r>
              <a:rPr lang="en-US" sz="4000" b="1" i="1" baseline="-25000" dirty="0">
                <a:solidFill>
                  <a:prstClr val="white"/>
                </a:solidFill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 7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5141195-3CF4-4114-AC18-1976ADC04D8B}"/>
              </a:ext>
            </a:extLst>
          </p:cNvPr>
          <p:cNvSpPr/>
          <p:nvPr/>
        </p:nvSpPr>
        <p:spPr>
          <a:xfrm>
            <a:off x="10129960" y="2589758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=6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DA7F040-4988-450B-A9B0-BFF36A8303E9}"/>
              </a:ext>
            </a:extLst>
          </p:cNvPr>
          <p:cNvSpPr/>
          <p:nvPr/>
        </p:nvSpPr>
        <p:spPr>
          <a:xfrm>
            <a:off x="10083881" y="3179972"/>
            <a:ext cx="198686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C = 3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C8A3299-35AA-4CA5-8093-217FEF1176F6}"/>
              </a:ext>
            </a:extLst>
          </p:cNvPr>
          <p:cNvSpPr txBox="1"/>
          <p:nvPr/>
        </p:nvSpPr>
        <p:spPr>
          <a:xfrm>
            <a:off x="6211548" y="6017014"/>
            <a:ext cx="2562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= 20</a:t>
            </a:r>
            <a:endParaRPr lang="en-GB" sz="4400" b="1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060A020-8545-43B4-9DAE-F0DD96BA90FC}"/>
              </a:ext>
            </a:extLst>
          </p:cNvPr>
          <p:cNvSpPr txBox="1"/>
          <p:nvPr/>
        </p:nvSpPr>
        <p:spPr>
          <a:xfrm>
            <a:off x="6165358" y="4531655"/>
            <a:ext cx="56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E3D6365-4C91-41FA-800B-9AB5AC901C37}"/>
              </a:ext>
            </a:extLst>
          </p:cNvPr>
          <p:cNvSpPr txBox="1"/>
          <p:nvPr/>
        </p:nvSpPr>
        <p:spPr>
          <a:xfrm>
            <a:off x="6165358" y="4294298"/>
            <a:ext cx="84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</a:t>
            </a:r>
            <a:endParaRPr lang="en-GB" sz="4000" dirty="0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AB174FF-21B0-4EF8-ACE5-F58CE3069CD5}"/>
              </a:ext>
            </a:extLst>
          </p:cNvPr>
          <p:cNvCxnSpPr>
            <a:cxnSpLocks/>
          </p:cNvCxnSpPr>
          <p:nvPr/>
        </p:nvCxnSpPr>
        <p:spPr>
          <a:xfrm flipH="1">
            <a:off x="8177906" y="4648241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4C525240-0797-49C2-A80D-1E1BF3B59948}"/>
              </a:ext>
            </a:extLst>
          </p:cNvPr>
          <p:cNvSpPr txBox="1"/>
          <p:nvPr/>
        </p:nvSpPr>
        <p:spPr>
          <a:xfrm>
            <a:off x="7556264" y="4285433"/>
            <a:ext cx="9157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r>
              <a:rPr lang="en-US" sz="4000" dirty="0"/>
              <a:t>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6C130FD-4FAF-4537-8D33-1F0327FE4A1A}"/>
                  </a:ext>
                </a:extLst>
              </p:cNvPr>
              <p:cNvSpPr txBox="1"/>
              <p:nvPr/>
            </p:nvSpPr>
            <p:spPr>
              <a:xfrm>
                <a:off x="8702567" y="3641221"/>
                <a:ext cx="2425003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𝟏𝟎𝟎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r>
                  <a:rPr lang="en-GB" sz="4000" b="1" dirty="0">
                    <a:solidFill>
                      <a:schemeClr val="accent2"/>
                    </a:solidFill>
                  </a:rPr>
                  <a:t>-</a:t>
                </a:r>
                <a:r>
                  <a:rPr lang="en-US" sz="4000" b="1" i="1" dirty="0"/>
                  <a:t> F</a:t>
                </a:r>
                <a:r>
                  <a:rPr lang="en-US" sz="4000" b="1" i="1" baseline="-25000" dirty="0"/>
                  <a:t>c </a:t>
                </a:r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6C130FD-4FAF-4537-8D33-1F0327FE4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567" y="3641221"/>
                <a:ext cx="2425003" cy="980397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TextBox 189">
            <a:extLst>
              <a:ext uri="{FF2B5EF4-FFF2-40B4-BE49-F238E27FC236}">
                <a16:creationId xmlns:a16="http://schemas.microsoft.com/office/drawing/2014/main" id="{F059F782-A2DF-4FA9-9B84-8FD6CE04CE0D}"/>
              </a:ext>
            </a:extLst>
          </p:cNvPr>
          <p:cNvSpPr txBox="1"/>
          <p:nvPr/>
        </p:nvSpPr>
        <p:spPr>
          <a:xfrm>
            <a:off x="9033371" y="4727810"/>
            <a:ext cx="91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f</a:t>
            </a:r>
            <a:r>
              <a:rPr lang="en-US" sz="3200" b="1" i="1" baseline="-25000" dirty="0"/>
              <a:t>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676E8B1-714F-472A-B5A6-7554B55BBC66}"/>
              </a:ext>
            </a:extLst>
          </p:cNvPr>
          <p:cNvSpPr txBox="1"/>
          <p:nvPr/>
        </p:nvSpPr>
        <p:spPr>
          <a:xfrm>
            <a:off x="10746790" y="4280987"/>
            <a:ext cx="70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4326D0B-873F-40F6-84C2-21F7D2AEA57B}"/>
              </a:ext>
            </a:extLst>
          </p:cNvPr>
          <p:cNvSpPr txBox="1"/>
          <p:nvPr/>
        </p:nvSpPr>
        <p:spPr>
          <a:xfrm>
            <a:off x="11230999" y="4280987"/>
            <a:ext cx="6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 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7EA3A21-C847-4F3B-AF8F-B03860B030F7}"/>
              </a:ext>
            </a:extLst>
          </p:cNvPr>
          <p:cNvSpPr txBox="1"/>
          <p:nvPr/>
        </p:nvSpPr>
        <p:spPr>
          <a:xfrm>
            <a:off x="6896063" y="4288962"/>
            <a:ext cx="81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L</a:t>
            </a:r>
            <a:r>
              <a:rPr lang="en-US" sz="4000" b="1" i="1" baseline="-25000" dirty="0"/>
              <a:t>i</a:t>
            </a:r>
            <a:endParaRPr lang="en-GB" sz="4000" dirty="0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C9DDFF9-D87C-4AD0-93BC-AB2F3460319B}"/>
              </a:ext>
            </a:extLst>
          </p:cNvPr>
          <p:cNvCxnSpPr>
            <a:cxnSpLocks/>
          </p:cNvCxnSpPr>
          <p:nvPr/>
        </p:nvCxnSpPr>
        <p:spPr>
          <a:xfrm flipH="1">
            <a:off x="8148148" y="4677114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7860DDF1-5ABD-4398-8540-1C05B7513D7F}"/>
              </a:ext>
            </a:extLst>
          </p:cNvPr>
          <p:cNvSpPr txBox="1"/>
          <p:nvPr/>
        </p:nvSpPr>
        <p:spPr>
          <a:xfrm>
            <a:off x="5458771" y="4147737"/>
            <a:ext cx="89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40</a:t>
            </a:r>
            <a:endParaRPr lang="en-GB" sz="40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B32F671-3A51-45FD-81E4-65E81488B705}"/>
              </a:ext>
            </a:extLst>
          </p:cNvPr>
          <p:cNvSpPr/>
          <p:nvPr/>
        </p:nvSpPr>
        <p:spPr>
          <a:xfrm>
            <a:off x="10139989" y="863114"/>
            <a:ext cx="1821951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N =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22D9B0B1-1B1B-4909-AD71-04D24E89D2C1}"/>
                  </a:ext>
                </a:extLst>
              </p:cNvPr>
              <p:cNvSpPr txBox="1"/>
              <p:nvPr/>
            </p:nvSpPr>
            <p:spPr>
              <a:xfrm>
                <a:off x="750318" y="4003706"/>
                <a:ext cx="1365989" cy="98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𝑵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22D9B0B1-1B1B-4909-AD71-04D24E89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8" y="4003706"/>
                <a:ext cx="1365989" cy="9803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TextBox 197">
            <a:extLst>
              <a:ext uri="{FF2B5EF4-FFF2-40B4-BE49-F238E27FC236}">
                <a16:creationId xmlns:a16="http://schemas.microsoft.com/office/drawing/2014/main" id="{B7243730-FE8E-44C4-A5EF-4CB67804B595}"/>
              </a:ext>
            </a:extLst>
          </p:cNvPr>
          <p:cNvSpPr txBox="1"/>
          <p:nvPr/>
        </p:nvSpPr>
        <p:spPr>
          <a:xfrm>
            <a:off x="2159179" y="4257595"/>
            <a:ext cx="60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0477DD61-8E35-4FF8-8F44-B036D4A58E4B}"/>
                  </a:ext>
                </a:extLst>
              </p:cNvPr>
              <p:cNvSpPr txBox="1"/>
              <p:nvPr/>
            </p:nvSpPr>
            <p:spPr>
              <a:xfrm>
                <a:off x="2459830" y="3459075"/>
                <a:ext cx="1470353" cy="1597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000" b="1" dirty="0">
                    <a:solidFill>
                      <a:schemeClr val="accent2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𝟏𝟎𝟎</m:t>
                        </m:r>
                      </m:den>
                    </m:f>
                    <m:r>
                      <a:rPr lang="en-GB" sz="4000" b="1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rPr>
                      <m:t> </m:t>
                    </m:r>
                  </m:oMath>
                </a14:m>
                <a:endParaRPr lang="en-GB" sz="4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0477DD61-8E35-4FF8-8F44-B036D4A5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30" y="3459075"/>
                <a:ext cx="1470353" cy="15970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TextBox 199">
            <a:extLst>
              <a:ext uri="{FF2B5EF4-FFF2-40B4-BE49-F238E27FC236}">
                <a16:creationId xmlns:a16="http://schemas.microsoft.com/office/drawing/2014/main" id="{7AACBE75-5FAE-4673-B093-35DB3CBD4087}"/>
              </a:ext>
            </a:extLst>
          </p:cNvPr>
          <p:cNvSpPr txBox="1"/>
          <p:nvPr/>
        </p:nvSpPr>
        <p:spPr>
          <a:xfrm>
            <a:off x="3663450" y="4257595"/>
            <a:ext cx="131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12</a:t>
            </a:r>
            <a:endParaRPr lang="en-GB" sz="32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023FFEE-D5D7-4A28-A486-91734CDAB4FA}"/>
              </a:ext>
            </a:extLst>
          </p:cNvPr>
          <p:cNvSpPr txBox="1"/>
          <p:nvPr/>
        </p:nvSpPr>
        <p:spPr>
          <a:xfrm>
            <a:off x="379024" y="5002184"/>
            <a:ext cx="4233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12 </a:t>
            </a:r>
            <a:r>
              <a:rPr lang="en-US" sz="3200" dirty="0" err="1">
                <a:latin typeface="Arial Black" panose="020B0A04020102020204" pitchFamily="34" charset="0"/>
              </a:rPr>
              <a:t>তম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পদটি</a:t>
            </a:r>
            <a:r>
              <a:rPr lang="en-US" sz="3200" dirty="0">
                <a:latin typeface="Arial Black" panose="020B0A04020102020204" pitchFamily="34" charset="0"/>
              </a:rPr>
              <a:t> (18 - 20) </a:t>
            </a:r>
            <a:r>
              <a:rPr lang="en-US" sz="3200" dirty="0" err="1">
                <a:latin typeface="Arial Black" panose="020B0A04020102020204" pitchFamily="34" charset="0"/>
              </a:rPr>
              <a:t>শ্রেণিতে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অবস্থিত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যার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প্রকৃত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শ্রেণি</a:t>
            </a:r>
            <a:r>
              <a:rPr lang="en-US" sz="3200" dirty="0">
                <a:latin typeface="Arial Black" panose="020B0A04020102020204" pitchFamily="34" charset="0"/>
              </a:rPr>
              <a:t> (17.5 - 20.5)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7AFDFE1-63FA-49F6-A9B1-7E137FBAEE2B}"/>
              </a:ext>
            </a:extLst>
          </p:cNvPr>
          <p:cNvCxnSpPr>
            <a:cxnSpLocks/>
          </p:cNvCxnSpPr>
          <p:nvPr/>
        </p:nvCxnSpPr>
        <p:spPr>
          <a:xfrm rot="5400000" flipH="1">
            <a:off x="3792059" y="5410113"/>
            <a:ext cx="2343660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6BB6BD2-8DFC-419E-9548-F9DB4C251C6B}"/>
              </a:ext>
            </a:extLst>
          </p:cNvPr>
          <p:cNvSpPr/>
          <p:nvPr/>
        </p:nvSpPr>
        <p:spPr>
          <a:xfrm>
            <a:off x="10116543" y="298170"/>
            <a:ext cx="1821951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/>
              <a:t>P</a:t>
            </a:r>
            <a:r>
              <a:rPr lang="en-US" sz="3200" b="1" i="1" baseline="-25000" dirty="0"/>
              <a:t>40 </a:t>
            </a:r>
            <a:r>
              <a:rPr lang="en-US" sz="3200" b="1" i="1" dirty="0"/>
              <a:t>= 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6689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500"/>
                            </p:stCondLst>
                            <p:childTnLst>
                              <p:par>
                                <p:cTn id="2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00"/>
                            </p:stCondLst>
                            <p:childTnLst>
                              <p:par>
                                <p:cTn id="5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2000"/>
                            </p:stCondLst>
                            <p:childTnLst>
                              <p:par>
                                <p:cTn id="5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4000"/>
                            </p:stCondLst>
                            <p:childTnLst>
                              <p:par>
                                <p:cTn id="5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4500"/>
                            </p:stCondLst>
                            <p:childTnLst>
                              <p:par>
                                <p:cTn id="5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1000"/>
                            </p:stCondLst>
                            <p:childTnLst>
                              <p:par>
                                <p:cTn id="7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500"/>
                            </p:stCondLst>
                            <p:childTnLst>
                              <p:par>
                                <p:cTn id="7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000"/>
                            </p:stCondLst>
                            <p:childTnLst>
                              <p:par>
                                <p:cTn id="7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00"/>
                            </p:stCondLst>
                            <p:childTnLst>
                              <p:par>
                                <p:cTn id="7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3000"/>
                            </p:stCondLst>
                            <p:childTnLst>
                              <p:par>
                                <p:cTn id="7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3500"/>
                            </p:stCondLst>
                            <p:childTnLst>
                              <p:par>
                                <p:cTn id="8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4000"/>
                            </p:stCondLst>
                            <p:childTnLst>
                              <p:par>
                                <p:cTn id="8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4500"/>
                            </p:stCondLst>
                            <p:childTnLst>
                              <p:par>
                                <p:cTn id="8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7" fill="hold">
                      <p:stCondLst>
                        <p:cond delay="indefinite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2" fill="hold">
                      <p:stCondLst>
                        <p:cond delay="indefinite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7" fill="hold">
                      <p:stCondLst>
                        <p:cond delay="indefinite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1" grpId="0" animBg="1"/>
      <p:bldP spid="71" grpId="1" animBg="1"/>
      <p:bldP spid="70" grpId="0" animBg="1"/>
      <p:bldP spid="70" grpId="1" animBg="1"/>
      <p:bldP spid="73" grpId="0" animBg="1"/>
      <p:bldP spid="73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7" grpId="0" animBg="1"/>
      <p:bldP spid="68" grpId="0" animBg="1"/>
      <p:bldP spid="69" grpId="0" animBg="1"/>
      <p:bldP spid="72" grpId="0" animBg="1"/>
      <p:bldP spid="72" grpId="1" animBg="1"/>
      <p:bldP spid="75" grpId="0" animBg="1"/>
      <p:bldP spid="75" grpId="1" animBg="1"/>
      <p:bldP spid="77" grpId="0" animBg="1"/>
      <p:bldP spid="77" grpId="1" animBg="1"/>
      <p:bldP spid="2" grpId="0"/>
      <p:bldP spid="2" grpId="1"/>
      <p:bldP spid="65" grpId="0" animBg="1"/>
      <p:bldP spid="66" grpId="0" animBg="1"/>
      <p:bldP spid="74" grpId="0" animBg="1"/>
      <p:bldP spid="79" grpId="0"/>
      <p:bldP spid="79" grpId="1"/>
      <p:bldP spid="83" grpId="0" animBg="1"/>
      <p:bldP spid="83" grpId="1" animBg="1"/>
      <p:bldP spid="84" grpId="0"/>
      <p:bldP spid="84" grpId="1"/>
      <p:bldP spid="90" grpId="0"/>
      <p:bldP spid="90" grpId="1"/>
      <p:bldP spid="92" grpId="0"/>
      <p:bldP spid="92" grpId="1"/>
      <p:bldP spid="97" grpId="0"/>
      <p:bldP spid="97" grpId="1"/>
      <p:bldP spid="98" grpId="0"/>
      <p:bldP spid="98" grpId="1"/>
      <p:bldP spid="99" grpId="0"/>
      <p:bldP spid="99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/>
      <p:bldP spid="108" grpId="1"/>
      <p:bldP spid="113" grpId="0"/>
      <p:bldP spid="113" grpId="1"/>
      <p:bldP spid="113" grpId="2"/>
      <p:bldP spid="115" grpId="0"/>
      <p:bldP spid="115" grpId="1"/>
      <p:bldP spid="115" grpId="2"/>
      <p:bldP spid="116" grpId="0"/>
      <p:bldP spid="116" grpId="1"/>
      <p:bldP spid="116" grpId="2"/>
      <p:bldP spid="117" grpId="0"/>
      <p:bldP spid="117" grpId="1"/>
      <p:bldP spid="117" grpId="2"/>
      <p:bldP spid="118" grpId="0"/>
      <p:bldP spid="118" grpId="1"/>
      <p:bldP spid="118" grpId="2"/>
      <p:bldP spid="119" grpId="0"/>
      <p:bldP spid="119" grpId="1"/>
      <p:bldP spid="119" grpId="2"/>
      <p:bldP spid="120" grpId="0"/>
      <p:bldP spid="120" grpId="1"/>
      <p:bldP spid="120" grpId="2"/>
      <p:bldP spid="121" grpId="0"/>
      <p:bldP spid="121" grpId="1"/>
      <p:bldP spid="121" grpId="2"/>
      <p:bldP spid="123" grpId="0"/>
      <p:bldP spid="123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 animBg="1"/>
      <p:bldP spid="132" grpId="1" animBg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9" grpId="0"/>
      <p:bldP spid="139" grpId="1"/>
      <p:bldP spid="140" grpId="0" animBg="1"/>
      <p:bldP spid="140" grpId="1" animBg="1"/>
      <p:bldP spid="141" grpId="0"/>
      <p:bldP spid="141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/>
      <p:bldP spid="152" grpId="1"/>
      <p:bldP spid="154" grpId="0"/>
      <p:bldP spid="154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3" grpId="0"/>
      <p:bldP spid="163" grpId="1"/>
      <p:bldP spid="164" grpId="0" animBg="1"/>
      <p:bldP spid="164" grpId="1" animBg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1" grpId="0" animBg="1"/>
      <p:bldP spid="171" grpId="1" animBg="1"/>
      <p:bldP spid="172" grpId="0" animBg="1"/>
      <p:bldP spid="173" grpId="0"/>
      <p:bldP spid="175" grpId="0"/>
      <p:bldP spid="176" grpId="0"/>
      <p:bldP spid="177" grpId="0"/>
      <p:bldP spid="178" grpId="0"/>
      <p:bldP spid="179" grpId="0"/>
      <p:bldP spid="180" grpId="0"/>
      <p:bldP spid="181" grpId="0" animBg="1"/>
      <p:bldP spid="182" grpId="0" animBg="1"/>
      <p:bldP spid="183" grpId="0" animBg="1"/>
      <p:bldP spid="184" grpId="0"/>
      <p:bldP spid="186" grpId="0"/>
      <p:bldP spid="188" grpId="0"/>
      <p:bldP spid="189" grpId="0"/>
      <p:bldP spid="190" grpId="0"/>
      <p:bldP spid="191" grpId="0"/>
      <p:bldP spid="192" grpId="0"/>
      <p:bldP spid="193" grpId="0"/>
      <p:bldP spid="195" grpId="0"/>
      <p:bldP spid="196" grpId="0" animBg="1"/>
      <p:bldP spid="197" grpId="0"/>
      <p:bldP spid="198" grpId="0"/>
      <p:bldP spid="199" grpId="0"/>
      <p:bldP spid="200" grpId="0"/>
      <p:bldP spid="201" grpId="0"/>
      <p:bldP spid="2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DF31D-94E0-4288-AA73-BA895866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29462-BB98-45C1-9B5B-59A48D7C5EC3}"/>
              </a:ext>
            </a:extLst>
          </p:cNvPr>
          <p:cNvSpPr txBox="1"/>
          <p:nvPr/>
        </p:nvSpPr>
        <p:spPr>
          <a:xfrm>
            <a:off x="501575" y="5376871"/>
            <a:ext cx="1149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2060"/>
                </a:solidFill>
              </a:rPr>
              <a:t>যে</a:t>
            </a:r>
            <a:r>
              <a:rPr lang="en-US" sz="3600" b="1" i="1" dirty="0">
                <a:solidFill>
                  <a:srgbClr val="002060"/>
                </a:solidFill>
              </a:rPr>
              <a:t> কোন  </a:t>
            </a:r>
            <a:r>
              <a:rPr lang="en-US" sz="3600" b="1" i="1" dirty="0" err="1">
                <a:solidFill>
                  <a:srgbClr val="002060"/>
                </a:solidFill>
              </a:rPr>
              <a:t>অনুসন্ধানের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জন্য</a:t>
            </a:r>
            <a:r>
              <a:rPr lang="en-US" sz="3600" b="1" i="1" dirty="0">
                <a:solidFill>
                  <a:srgbClr val="002060"/>
                </a:solidFill>
              </a:rPr>
              <a:t>   : 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tibrijee@gmail.com  , +</a:t>
            </a:r>
            <a:r>
              <a:rPr lang="en-US" sz="36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8801715-836688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4BF882-D1BD-4905-9957-F9C20381AC11}"/>
              </a:ext>
            </a:extLst>
          </p:cNvPr>
          <p:cNvSpPr/>
          <p:nvPr/>
        </p:nvSpPr>
        <p:spPr>
          <a:xfrm>
            <a:off x="1752600" y="4545874"/>
            <a:ext cx="8839200" cy="788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9CFE-BBB3-4A76-92E0-6951E2B58887}"/>
              </a:ext>
            </a:extLst>
          </p:cNvPr>
          <p:cNvSpPr txBox="1"/>
          <p:nvPr/>
        </p:nvSpPr>
        <p:spPr>
          <a:xfrm>
            <a:off x="1752600" y="4507873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সবাইকে</a:t>
            </a:r>
            <a:r>
              <a:rPr lang="en-US" sz="6000" b="1" dirty="0"/>
              <a:t> </a:t>
            </a:r>
            <a:r>
              <a:rPr lang="en-US" sz="6000" b="1" dirty="0" err="1"/>
              <a:t>ধন্যবাদ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88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" y="1858603"/>
            <a:ext cx="12191996" cy="188636"/>
          </a:xfrm>
          <a:prstGeom prst="rect">
            <a:avLst/>
          </a:prstGeom>
          <a:solidFill>
            <a:srgbClr val="B01513"/>
          </a:solidFill>
          <a:ln w="19046" cap="rnd">
            <a:solidFill>
              <a:srgbClr val="800C0B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99" name="TextBox 116"/>
          <p:cNvSpPr txBox="1"/>
          <p:nvPr/>
        </p:nvSpPr>
        <p:spPr>
          <a:xfrm>
            <a:off x="12179968" y="5264054"/>
            <a:ext cx="6164550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মোহাম্মদ</a:t>
            </a:r>
            <a:r>
              <a:rPr lang="en-US" sz="3000" b="1" dirty="0">
                <a:solidFill>
                  <a:srgbClr val="FFFF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নঈমউদ্দীন</a:t>
            </a:r>
            <a:r>
              <a:rPr lang="en-US" sz="3000" b="1" dirty="0">
                <a:solidFill>
                  <a:srgbClr val="FFFF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হাসান</a:t>
            </a:r>
            <a:r>
              <a:rPr lang="en-US" sz="3000" b="1" dirty="0">
                <a:solidFill>
                  <a:srgbClr val="FFFF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entury Gothic"/>
                <a:ea typeface=""/>
                <a:cs typeface=""/>
              </a:rPr>
              <a:t>তিবরিজী</a:t>
            </a:r>
            <a:endParaRPr lang="en-US" sz="3000" b="1" dirty="0">
              <a:solidFill>
                <a:srgbClr val="FFFF0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0" name="TextBox 117"/>
          <p:cNvSpPr txBox="1"/>
          <p:nvPr/>
        </p:nvSpPr>
        <p:spPr>
          <a:xfrm>
            <a:off x="12196011" y="5791200"/>
            <a:ext cx="563880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সহকারী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অধ্যাপক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পরিসংখ্যান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বিভাগ</a:t>
            </a:r>
            <a:endParaRPr lang="en-GB" sz="24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1" name="TextBox 118"/>
          <p:cNvSpPr txBox="1"/>
          <p:nvPr/>
        </p:nvSpPr>
        <p:spPr>
          <a:xfrm>
            <a:off x="3048000" y="381001"/>
            <a:ext cx="6553200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ফতেয়াবাদ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সিটি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কর্পোরেশন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ডিগ্রি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কলেজ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চট্টগ্রাম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।</a:t>
            </a:r>
            <a:endParaRPr lang="en-GB" sz="36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34476B3-C9F4-484C-9843-B126A38854C1}"/>
              </a:ext>
            </a:extLst>
          </p:cNvPr>
          <p:cNvGrpSpPr/>
          <p:nvPr/>
        </p:nvGrpSpPr>
        <p:grpSpPr>
          <a:xfrm>
            <a:off x="23278738" y="1447800"/>
            <a:ext cx="1237336" cy="3217026"/>
            <a:chOff x="6427946" y="2529141"/>
            <a:chExt cx="1237336" cy="3217026"/>
          </a:xfrm>
          <a:solidFill>
            <a:srgbClr val="7030A0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CC446B-E301-4267-9C4C-DF87CAE41F51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A2D278BA-45BB-47F4-8849-C3FEA0D28FA9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CFC39A8-F2DC-471A-B475-C9B8C86C65F7}"/>
                </a:ext>
              </a:extLst>
            </p:cNvPr>
            <p:cNvSpPr txBox="1"/>
            <p:nvPr/>
          </p:nvSpPr>
          <p:spPr>
            <a:xfrm>
              <a:off x="6624632" y="4654854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‍ত</a:t>
              </a:r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:a16="http://schemas.microsoft.com/office/drawing/2014/main" id="{2B88E962-EEA9-45C5-989F-EE11EA06D6CA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54C599A8-5C57-4FF1-8361-EE22BCF94D28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1A1BA385-DCB4-4175-B0E1-2286AA5F57F4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D707C77F-CE3A-472F-AD96-397C569BF18A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>
              <a:extLst>
                <a:ext uri="{FF2B5EF4-FFF2-40B4-BE49-F238E27FC236}">
                  <a16:creationId xmlns:a16="http://schemas.microsoft.com/office/drawing/2014/main" id="{735C1606-9CE0-492C-9788-C027E6EEAA0D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>
              <a:extLst>
                <a:ext uri="{FF2B5EF4-FFF2-40B4-BE49-F238E27FC236}">
                  <a16:creationId xmlns:a16="http://schemas.microsoft.com/office/drawing/2014/main" id="{F93CA090-FD65-4AB4-B48D-BDAB05FA223C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164">
              <a:extLst>
                <a:ext uri="{FF2B5EF4-FFF2-40B4-BE49-F238E27FC236}">
                  <a16:creationId xmlns:a16="http://schemas.microsoft.com/office/drawing/2014/main" id="{D968645B-08DC-4139-9860-DBE4B6654D23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165">
              <a:extLst>
                <a:ext uri="{FF2B5EF4-FFF2-40B4-BE49-F238E27FC236}">
                  <a16:creationId xmlns:a16="http://schemas.microsoft.com/office/drawing/2014/main" id="{0BE96960-7B53-4B2E-A328-27A0C8EB942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C4E4036-319B-4F6C-BB01-DFD4A3AA0919}"/>
              </a:ext>
            </a:extLst>
          </p:cNvPr>
          <p:cNvGrpSpPr/>
          <p:nvPr/>
        </p:nvGrpSpPr>
        <p:grpSpPr>
          <a:xfrm>
            <a:off x="18625721" y="1528876"/>
            <a:ext cx="1371157" cy="3347924"/>
            <a:chOff x="1899610" y="2369273"/>
            <a:chExt cx="1237336" cy="3217026"/>
          </a:xfrm>
          <a:solidFill>
            <a:schemeClr val="tx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42B618E-0C99-469B-A94F-21C51904B522}"/>
                </a:ext>
              </a:extLst>
            </p:cNvPr>
            <p:cNvSpPr/>
            <p:nvPr/>
          </p:nvSpPr>
          <p:spPr>
            <a:xfrm>
              <a:off x="2145129" y="2369273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9AC2F639-A898-4958-AFCF-01DC47796CEC}"/>
                </a:ext>
              </a:extLst>
            </p:cNvPr>
            <p:cNvSpPr/>
            <p:nvPr/>
          </p:nvSpPr>
          <p:spPr>
            <a:xfrm rot="2579153">
              <a:off x="1899610" y="4419337"/>
              <a:ext cx="1237336" cy="1166962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A797D973-9D57-49FB-8FF8-67EB1126718D}"/>
                </a:ext>
              </a:extLst>
            </p:cNvPr>
            <p:cNvSpPr/>
            <p:nvPr/>
          </p:nvSpPr>
          <p:spPr>
            <a:xfrm>
              <a:off x="2413500" y="3138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>
              <a:extLst>
                <a:ext uri="{FF2B5EF4-FFF2-40B4-BE49-F238E27FC236}">
                  <a16:creationId xmlns:a16="http://schemas.microsoft.com/office/drawing/2014/main" id="{5121CF6B-488C-4949-B621-BAF2BAFFBF61}"/>
                </a:ext>
              </a:extLst>
            </p:cNvPr>
            <p:cNvSpPr/>
            <p:nvPr/>
          </p:nvSpPr>
          <p:spPr>
            <a:xfrm>
              <a:off x="2413500" y="3290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>
              <a:extLst>
                <a:ext uri="{FF2B5EF4-FFF2-40B4-BE49-F238E27FC236}">
                  <a16:creationId xmlns:a16="http://schemas.microsoft.com/office/drawing/2014/main" id="{9187F2F3-D861-4B18-8FA6-E804631F039B}"/>
                </a:ext>
              </a:extLst>
            </p:cNvPr>
            <p:cNvSpPr/>
            <p:nvPr/>
          </p:nvSpPr>
          <p:spPr>
            <a:xfrm>
              <a:off x="2413500" y="34431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149">
              <a:extLst>
                <a:ext uri="{FF2B5EF4-FFF2-40B4-BE49-F238E27FC236}">
                  <a16:creationId xmlns:a16="http://schemas.microsoft.com/office/drawing/2014/main" id="{EB33CB06-BE4F-484C-951B-FE9668B52EBF}"/>
                </a:ext>
              </a:extLst>
            </p:cNvPr>
            <p:cNvSpPr/>
            <p:nvPr/>
          </p:nvSpPr>
          <p:spPr>
            <a:xfrm>
              <a:off x="2413500" y="35955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39CFB6AC-ACAE-42E6-BFC4-FD67E6DEF270}"/>
                </a:ext>
              </a:extLst>
            </p:cNvPr>
            <p:cNvSpPr/>
            <p:nvPr/>
          </p:nvSpPr>
          <p:spPr>
            <a:xfrm>
              <a:off x="2413500" y="37479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7A5D8A90-DC74-4290-B9D7-D3E70560EA82}"/>
                </a:ext>
              </a:extLst>
            </p:cNvPr>
            <p:cNvSpPr/>
            <p:nvPr/>
          </p:nvSpPr>
          <p:spPr>
            <a:xfrm>
              <a:off x="2413500" y="3900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152">
              <a:extLst>
                <a:ext uri="{FF2B5EF4-FFF2-40B4-BE49-F238E27FC236}">
                  <a16:creationId xmlns:a16="http://schemas.microsoft.com/office/drawing/2014/main" id="{BB630F06-131C-4AC7-9584-0EFDE9651B74}"/>
                </a:ext>
              </a:extLst>
            </p:cNvPr>
            <p:cNvSpPr/>
            <p:nvPr/>
          </p:nvSpPr>
          <p:spPr>
            <a:xfrm>
              <a:off x="2413500" y="4052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153">
              <a:extLst>
                <a:ext uri="{FF2B5EF4-FFF2-40B4-BE49-F238E27FC236}">
                  <a16:creationId xmlns:a16="http://schemas.microsoft.com/office/drawing/2014/main" id="{64C19B50-F090-4EBD-BD3B-15E8BA7B93F1}"/>
                </a:ext>
              </a:extLst>
            </p:cNvPr>
            <p:cNvSpPr/>
            <p:nvPr/>
          </p:nvSpPr>
          <p:spPr>
            <a:xfrm>
              <a:off x="2438400" y="4267200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1DB91DB9-7292-45B3-9D51-696D57C3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390"/>
                      </a14:imgEffect>
                      <a14:imgEffect>
                        <a14:saturation sat="1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62" t="21689" r="33281" b="53336"/>
            <a:stretch/>
          </p:blipFill>
          <p:spPr>
            <a:xfrm>
              <a:off x="2026782" y="4500262"/>
              <a:ext cx="998212" cy="1049064"/>
            </a:xfrm>
            <a:prstGeom prst="ellipse">
              <a:avLst/>
            </a:prstGeom>
            <a:ln w="635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DA78842-303F-45AA-9F82-83DFD34D0810}"/>
              </a:ext>
            </a:extLst>
          </p:cNvPr>
          <p:cNvGrpSpPr/>
          <p:nvPr/>
        </p:nvGrpSpPr>
        <p:grpSpPr>
          <a:xfrm>
            <a:off x="21684207" y="1527831"/>
            <a:ext cx="1237336" cy="3217026"/>
            <a:chOff x="6427946" y="2529141"/>
            <a:chExt cx="1237336" cy="3217026"/>
          </a:xfrm>
          <a:solidFill>
            <a:srgbClr val="00B0F0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D59B66D-BC04-4949-9AE8-DADEA75A1A8A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1BCEA4E-38EA-46DE-BA26-0ADFE34A37A8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11717F-D9B4-41C4-B1D7-FC0B16182D9A}"/>
                </a:ext>
              </a:extLst>
            </p:cNvPr>
            <p:cNvSpPr txBox="1"/>
            <p:nvPr/>
          </p:nvSpPr>
          <p:spPr>
            <a:xfrm>
              <a:off x="6591185" y="4618766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‍গ</a:t>
              </a: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BC7368EC-6402-4E31-B235-0E2F5D6A2296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>
              <a:extLst>
                <a:ext uri="{FF2B5EF4-FFF2-40B4-BE49-F238E27FC236}">
                  <a16:creationId xmlns:a16="http://schemas.microsoft.com/office/drawing/2014/main" id="{DE2BBDBE-BC75-4715-85F2-8447D36E971B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E2A41134-74B8-42D6-B833-D2FEF5D14FFB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4C62269C-28B1-49DB-A28E-D8A61DD6FD69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>
              <a:extLst>
                <a:ext uri="{FF2B5EF4-FFF2-40B4-BE49-F238E27FC236}">
                  <a16:creationId xmlns:a16="http://schemas.microsoft.com/office/drawing/2014/main" id="{124D8B07-8C89-4C0F-B864-C188D742BFC5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>
              <a:extLst>
                <a:ext uri="{FF2B5EF4-FFF2-40B4-BE49-F238E27FC236}">
                  <a16:creationId xmlns:a16="http://schemas.microsoft.com/office/drawing/2014/main" id="{2BA386BE-DB31-4E1F-A0B0-17F88F2F8780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>
              <a:extLst>
                <a:ext uri="{FF2B5EF4-FFF2-40B4-BE49-F238E27FC236}">
                  <a16:creationId xmlns:a16="http://schemas.microsoft.com/office/drawing/2014/main" id="{630A2D2D-6DD1-4BC6-96C5-EA3A8371CA41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id="{0D893DE1-EB22-49EA-B2D5-6FB240BE2438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B0ACB13-E614-4EA3-AD57-B8D9CF043114}"/>
              </a:ext>
            </a:extLst>
          </p:cNvPr>
          <p:cNvGrpSpPr/>
          <p:nvPr/>
        </p:nvGrpSpPr>
        <p:grpSpPr>
          <a:xfrm>
            <a:off x="20103941" y="1447800"/>
            <a:ext cx="1237336" cy="3217026"/>
            <a:chOff x="6427946" y="2529141"/>
            <a:chExt cx="1237336" cy="3217026"/>
          </a:xfrm>
          <a:solidFill>
            <a:schemeClr val="accent6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6AFB083-00E9-4B6B-9A97-31AA7C2E0EA0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E3CD09-ED69-4678-89E3-C8BAC67659E0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7C3DB40-A53A-4EF2-8410-F79829E2DB12}"/>
                </a:ext>
              </a:extLst>
            </p:cNvPr>
            <p:cNvSpPr txBox="1"/>
            <p:nvPr/>
          </p:nvSpPr>
          <p:spPr>
            <a:xfrm>
              <a:off x="6564779" y="4654341"/>
              <a:ext cx="8439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স্বা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7DB7DD8B-1687-489A-88FF-012AC8891A0E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>
              <a:extLst>
                <a:ext uri="{FF2B5EF4-FFF2-40B4-BE49-F238E27FC236}">
                  <a16:creationId xmlns:a16="http://schemas.microsoft.com/office/drawing/2014/main" id="{0D53024E-348B-4C21-8ED0-7BC1DB6CE066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>
              <a:extLst>
                <a:ext uri="{FF2B5EF4-FFF2-40B4-BE49-F238E27FC236}">
                  <a16:creationId xmlns:a16="http://schemas.microsoft.com/office/drawing/2014/main" id="{A40BF89A-B2FB-4163-BDA2-4929043D7D92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ECC172EE-0F23-49A2-9801-786740FC4F82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>
              <a:extLst>
                <a:ext uri="{FF2B5EF4-FFF2-40B4-BE49-F238E27FC236}">
                  <a16:creationId xmlns:a16="http://schemas.microsoft.com/office/drawing/2014/main" id="{CA7BABE9-5E49-4539-B180-8AA04592B2B3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>
              <a:extLst>
                <a:ext uri="{FF2B5EF4-FFF2-40B4-BE49-F238E27FC236}">
                  <a16:creationId xmlns:a16="http://schemas.microsoft.com/office/drawing/2014/main" id="{3D3B29A4-0755-4DB4-AD00-5445CF84CEDB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CFA7C35D-ECCF-4A11-85DC-4B40BE5DE06E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141">
              <a:extLst>
                <a:ext uri="{FF2B5EF4-FFF2-40B4-BE49-F238E27FC236}">
                  <a16:creationId xmlns:a16="http://schemas.microsoft.com/office/drawing/2014/main" id="{AB9209D6-4F95-4AFC-A35C-5A2DEE96C7E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C81CDEBA-E1AB-4E12-9776-3B72878D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8" y="2192718"/>
            <a:ext cx="3657143" cy="35047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7C88FA-8CCD-41CE-B63F-D3598E79BCB1}"/>
              </a:ext>
            </a:extLst>
          </p:cNvPr>
          <p:cNvSpPr txBox="1"/>
          <p:nvPr/>
        </p:nvSpPr>
        <p:spPr>
          <a:xfrm>
            <a:off x="0" y="567208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মোহাম্মদ</a:t>
            </a:r>
            <a:r>
              <a:rPr lang="en-US" b="1" dirty="0"/>
              <a:t> </a:t>
            </a:r>
            <a:r>
              <a:rPr lang="en-US" b="1" dirty="0" err="1"/>
              <a:t>নঈমউদ্দীন</a:t>
            </a:r>
            <a:r>
              <a:rPr lang="en-US" b="1" dirty="0"/>
              <a:t> </a:t>
            </a:r>
            <a:r>
              <a:rPr lang="en-US" b="1" dirty="0" err="1"/>
              <a:t>হাসান</a:t>
            </a:r>
            <a:r>
              <a:rPr lang="en-US" b="1" dirty="0"/>
              <a:t> </a:t>
            </a:r>
            <a:r>
              <a:rPr lang="en-US" b="1" dirty="0" err="1"/>
              <a:t>তিবরিজী</a:t>
            </a:r>
            <a:endParaRPr lang="en-US" b="1" dirty="0"/>
          </a:p>
          <a:p>
            <a:pPr algn="ctr"/>
            <a:r>
              <a:rPr lang="en-US" b="1" dirty="0" err="1">
                <a:solidFill>
                  <a:srgbClr val="FFC000"/>
                </a:solidFill>
              </a:rPr>
              <a:t>সহকারী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অধ্যাপক</a:t>
            </a:r>
            <a:r>
              <a:rPr lang="en-US" b="1" dirty="0">
                <a:solidFill>
                  <a:srgbClr val="FFC0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পরিসংখ্যান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বিভাগ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err="1">
                <a:solidFill>
                  <a:srgbClr val="00B0F0"/>
                </a:solidFill>
              </a:rPr>
              <a:t>ফতেয়াবাদ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সিটি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কর্পোরেশন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ডিগ্রি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কলেজ</a:t>
            </a:r>
            <a:r>
              <a:rPr lang="en-US" b="1" dirty="0">
                <a:solidFill>
                  <a:srgbClr val="00B0F0"/>
                </a:solidFill>
              </a:rPr>
              <a:t>, </a:t>
            </a:r>
            <a:r>
              <a:rPr lang="en-US" b="1" dirty="0" err="1">
                <a:solidFill>
                  <a:srgbClr val="00B0F0"/>
                </a:solidFill>
              </a:rPr>
              <a:t>চট্টগ্রাম</a:t>
            </a:r>
            <a:r>
              <a:rPr lang="en-US" b="1" dirty="0">
                <a:solidFill>
                  <a:srgbClr val="00B0F0"/>
                </a:solidFill>
              </a:rPr>
              <a:t>।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4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13 -0.00278 L -1.09088 0.00324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57 -0.00139 L -0.69557 -0.00625 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39 0.0125 L -0.65039 0.0125 " pathEditMode="relative" rAng="0" ptsTypes="AA">
                                      <p:cBhvr>
                                        <p:cTn id="19" dur="1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404 0.01829 L -1.05065 0.01829 " pathEditMode="relative" rAng="0" ptsTypes="AA">
                                      <p:cBhvr>
                                        <p:cTn id="22" dur="1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46 0.01458 L -1.09258 0.00902 " pathEditMode="relative" rAng="0" ptsTypes="AA">
                                      <p:cBhvr>
                                        <p:cTn id="25" dur="1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959 0.02454 L -1.11446 0.02107 " pathEditMode="relative" rAng="0" ptsTypes="AA">
                                      <p:cBhvr>
                                        <p:cTn id="28" dur="1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2">
            <a:extLst>
              <a:ext uri="{FF2B5EF4-FFF2-40B4-BE49-F238E27FC236}">
                <a16:creationId xmlns:a16="http://schemas.microsoft.com/office/drawing/2014/main" id="{CDFDE32E-4629-4967-9D78-BE0F0F66C19E}"/>
              </a:ext>
            </a:extLst>
          </p:cNvPr>
          <p:cNvSpPr txBox="1">
            <a:spLocks/>
          </p:cNvSpPr>
          <p:nvPr/>
        </p:nvSpPr>
        <p:spPr>
          <a:xfrm>
            <a:off x="3463413" y="666004"/>
            <a:ext cx="7294291" cy="510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তৃতীয়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অধ্যায়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8000" b="1" dirty="0"/>
              <a:t>কেন্দ্রীয় প্রবণতা</a:t>
            </a:r>
          </a:p>
          <a:p>
            <a:pPr algn="ctr"/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095F-377E-4C0D-A400-D4F96A01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07" y="2881990"/>
            <a:ext cx="8119019" cy="3886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C522C-A238-421C-8A46-D9058E9829DB}"/>
              </a:ext>
            </a:extLst>
          </p:cNvPr>
          <p:cNvSpPr txBox="1"/>
          <p:nvPr/>
        </p:nvSpPr>
        <p:spPr>
          <a:xfrm>
            <a:off x="3463413" y="2864061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বিভাজক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err="1">
                <a:solidFill>
                  <a:srgbClr val="FFFF00"/>
                </a:solidFill>
              </a:rPr>
              <a:t>চতুর্থক</a:t>
            </a:r>
            <a:r>
              <a:rPr lang="en-US" sz="4000" b="1" dirty="0"/>
              <a:t>, </a:t>
            </a:r>
            <a:r>
              <a:rPr lang="en-US" sz="4000" b="1" dirty="0" err="1">
                <a:solidFill>
                  <a:srgbClr val="00B0F0"/>
                </a:solidFill>
              </a:rPr>
              <a:t>দশমক</a:t>
            </a:r>
            <a:r>
              <a:rPr lang="en-US" sz="4000" b="1" dirty="0"/>
              <a:t> </a:t>
            </a:r>
            <a:r>
              <a:rPr lang="en-US" sz="4000" b="1" dirty="0" err="1"/>
              <a:t>এবং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শতমক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DBCAE-C08D-4CA6-ABBE-E6DC2405BD71}"/>
              </a:ext>
            </a:extLst>
          </p:cNvPr>
          <p:cNvSpPr txBox="1"/>
          <p:nvPr/>
        </p:nvSpPr>
        <p:spPr>
          <a:xfrm>
            <a:off x="4062558" y="35807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C000"/>
                </a:solidFill>
              </a:rPr>
              <a:t>পরিসংখ্যান</a:t>
            </a:r>
            <a:r>
              <a:rPr lang="en-US" sz="6000" b="1" dirty="0">
                <a:solidFill>
                  <a:srgbClr val="FFC000"/>
                </a:solidFill>
              </a:rPr>
              <a:t> –</a:t>
            </a:r>
            <a:r>
              <a:rPr lang="en-US" sz="6000" b="1" dirty="0" err="1">
                <a:solidFill>
                  <a:srgbClr val="FFC000"/>
                </a:solidFill>
              </a:rPr>
              <a:t>প্রথম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পত্র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6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96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6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" y="349030"/>
            <a:ext cx="12145108" cy="946370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এই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পাঠ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শেষে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শিক্ষার্থীরা</a:t>
            </a:r>
            <a:r>
              <a:rPr lang="en-US" b="1" dirty="0">
                <a:solidFill>
                  <a:srgbClr val="FFC000"/>
                </a:solidFill>
              </a:rPr>
              <a:t>  -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1DBF-FE84-4554-9508-D5DD3E253BAC}"/>
              </a:ext>
            </a:extLst>
          </p:cNvPr>
          <p:cNvSpPr txBox="1"/>
          <p:nvPr/>
        </p:nvSpPr>
        <p:spPr>
          <a:xfrm>
            <a:off x="3733800" y="1295400"/>
            <a:ext cx="82706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বিভাজক</a:t>
            </a:r>
            <a:r>
              <a:rPr lang="en-US" sz="7200" b="1" dirty="0"/>
              <a:t> (Partition) </a:t>
            </a:r>
            <a:r>
              <a:rPr lang="en-US" sz="7200" b="1" dirty="0">
                <a:solidFill>
                  <a:srgbClr val="FFFF00"/>
                </a:solidFill>
              </a:rPr>
              <a:t>(</a:t>
            </a:r>
            <a:r>
              <a:rPr lang="en-US" sz="7200" b="1" dirty="0" err="1">
                <a:solidFill>
                  <a:srgbClr val="FFFF00"/>
                </a:solidFill>
              </a:rPr>
              <a:t>চতুর্থক</a:t>
            </a:r>
            <a:r>
              <a:rPr lang="en-US" sz="7200" b="1" dirty="0"/>
              <a:t>, </a:t>
            </a:r>
            <a:r>
              <a:rPr lang="en-US" sz="7200" b="1" dirty="0" err="1">
                <a:solidFill>
                  <a:srgbClr val="00B0F0"/>
                </a:solidFill>
              </a:rPr>
              <a:t>দশমক</a:t>
            </a:r>
            <a:r>
              <a:rPr lang="en-US" sz="7200" b="1" dirty="0"/>
              <a:t> </a:t>
            </a:r>
            <a:r>
              <a:rPr lang="en-US" sz="7200" b="1" dirty="0" err="1"/>
              <a:t>এবং</a:t>
            </a:r>
            <a:r>
              <a:rPr lang="en-US" sz="7200" b="1" dirty="0"/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শতমক</a:t>
            </a:r>
            <a:r>
              <a:rPr lang="en-US" sz="7200" b="1" dirty="0">
                <a:solidFill>
                  <a:srgbClr val="FF0000"/>
                </a:solidFill>
              </a:rPr>
              <a:t>)</a:t>
            </a:r>
            <a:r>
              <a:rPr lang="en-US" sz="7200" b="1" dirty="0"/>
              <a:t> </a:t>
            </a:r>
            <a:r>
              <a:rPr lang="en-US" sz="7200" b="1" dirty="0" err="1"/>
              <a:t>সম্পর্কে</a:t>
            </a:r>
            <a:r>
              <a:rPr lang="en-US" sz="7200" b="1" dirty="0"/>
              <a:t> </a:t>
            </a:r>
            <a:r>
              <a:rPr lang="en-US" sz="7200" b="1" dirty="0" err="1"/>
              <a:t>জানতে</a:t>
            </a:r>
            <a:r>
              <a:rPr lang="en-US" sz="7200" b="1" dirty="0"/>
              <a:t>  </a:t>
            </a:r>
            <a:r>
              <a:rPr lang="en-US" sz="7200" b="1" dirty="0" err="1"/>
              <a:t>পারবে</a:t>
            </a:r>
            <a:r>
              <a:rPr lang="en-US" sz="7200" b="1" dirty="0"/>
              <a:t> </a:t>
            </a:r>
            <a:r>
              <a:rPr lang="en-US" sz="7200" b="1" dirty="0" err="1"/>
              <a:t>এবং</a:t>
            </a:r>
            <a:r>
              <a:rPr lang="en-US" sz="7200" b="1" dirty="0"/>
              <a:t> নির্ণয় </a:t>
            </a:r>
            <a:r>
              <a:rPr lang="en-US" sz="7200" b="1" dirty="0" err="1"/>
              <a:t>করতে</a:t>
            </a:r>
            <a:r>
              <a:rPr lang="en-US" sz="7200" b="1" dirty="0"/>
              <a:t> </a:t>
            </a:r>
            <a:r>
              <a:rPr lang="en-US" sz="7200" b="1" dirty="0" err="1"/>
              <a:t>পারবে</a:t>
            </a:r>
            <a:r>
              <a:rPr lang="en-US" sz="7200" b="1" dirty="0"/>
              <a:t> ।</a:t>
            </a:r>
          </a:p>
          <a:p>
            <a:pPr algn="ctr"/>
            <a:endParaRPr 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1" y="198433"/>
            <a:ext cx="12027049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বিভাজক</a:t>
            </a:r>
            <a:r>
              <a:rPr lang="en-US" sz="6000" b="1" dirty="0">
                <a:solidFill>
                  <a:schemeClr val="tx1"/>
                </a:solidFill>
              </a:rPr>
              <a:t> (Partition)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51" y="1090951"/>
            <a:ext cx="12027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কোন  তথ্যসারি </a:t>
            </a:r>
            <a:r>
              <a:rPr lang="en-US" sz="4000" b="1" dirty="0" err="1">
                <a:solidFill>
                  <a:srgbClr val="FFC000"/>
                </a:solidFill>
              </a:rPr>
              <a:t>বা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নিবেশনের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মানগুলোকে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ঊর্ধ্ব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বা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নিম্নক্রমে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সাজানোর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পর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কয়েকটি</a:t>
            </a:r>
            <a:r>
              <a:rPr lang="en-US" sz="4000" b="1" dirty="0">
                <a:solidFill>
                  <a:srgbClr val="FFC000"/>
                </a:solidFill>
              </a:rPr>
              <a:t> সমান </a:t>
            </a:r>
            <a:r>
              <a:rPr lang="en-US" sz="4000" b="1" dirty="0" err="1">
                <a:solidFill>
                  <a:srgbClr val="FFC000"/>
                </a:solidFill>
              </a:rPr>
              <a:t>অংশে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ভাগ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করে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যে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পরিমাপগুলো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পাওয়া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যায়</a:t>
            </a:r>
            <a:r>
              <a:rPr lang="en-US" sz="4000" b="1" dirty="0">
                <a:solidFill>
                  <a:srgbClr val="FFC000"/>
                </a:solidFill>
              </a:rPr>
              <a:t> তাদেরকে বিভাজক</a:t>
            </a:r>
            <a:r>
              <a:rPr lang="en-US" sz="4000" b="1" dirty="0"/>
              <a:t> (Partition)</a:t>
            </a:r>
            <a:r>
              <a:rPr lang="en-US" sz="4000" b="1" dirty="0">
                <a:solidFill>
                  <a:srgbClr val="FFC000"/>
                </a:solidFill>
              </a:rPr>
              <a:t> বলে। </a:t>
            </a:r>
            <a:r>
              <a:rPr lang="en-US" sz="4000" b="1" dirty="0" err="1">
                <a:solidFill>
                  <a:srgbClr val="FFC000"/>
                </a:solidFill>
              </a:rPr>
              <a:t>বিভাজকের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প্রয়োজনীয়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পরিমাপসমূহ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হলো</a:t>
            </a:r>
            <a:r>
              <a:rPr lang="en-US" sz="4000" b="1" dirty="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EC0F4-79C8-4D63-B359-4ABF4601A957}"/>
              </a:ext>
            </a:extLst>
          </p:cNvPr>
          <p:cNvSpPr txBox="1"/>
          <p:nvPr/>
        </p:nvSpPr>
        <p:spPr>
          <a:xfrm>
            <a:off x="5181600" y="3200400"/>
            <a:ext cx="67285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b="1" dirty="0"/>
              <a:t>চতুর্থক </a:t>
            </a:r>
            <a:r>
              <a:rPr lang="en-US" sz="6000" b="1" i="1" dirty="0"/>
              <a:t>(Quartiles)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rgbClr val="FF0000"/>
                </a:solidFill>
              </a:rPr>
              <a:t>দশমক </a:t>
            </a:r>
            <a:r>
              <a:rPr lang="en-US" sz="6000" b="1" i="1" dirty="0">
                <a:solidFill>
                  <a:srgbClr val="FF0000"/>
                </a:solidFill>
              </a:rPr>
              <a:t>(Deciles)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rgbClr val="FFC000"/>
                </a:solidFill>
              </a:rPr>
              <a:t>শতমক </a:t>
            </a:r>
            <a:r>
              <a:rPr lang="en-US" sz="6000" b="1" i="1" dirty="0">
                <a:solidFill>
                  <a:srgbClr val="FFC000"/>
                </a:solidFill>
              </a:rPr>
              <a:t>(Percentiles)</a:t>
            </a:r>
          </a:p>
        </p:txBody>
      </p:sp>
    </p:spTree>
    <p:extLst>
      <p:ext uri="{BB962C8B-B14F-4D97-AF65-F5344CB8AC3E}">
        <p14:creationId xmlns:p14="http://schemas.microsoft.com/office/powerpoint/2010/main" val="1010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8" y="-34291"/>
            <a:ext cx="12077681" cy="10064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চতুর্থক (Quartile)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E2E89-ABE7-433C-ACF9-9544AE7EFEA9}"/>
              </a:ext>
            </a:extLst>
          </p:cNvPr>
          <p:cNvSpPr txBox="1"/>
          <p:nvPr/>
        </p:nvSpPr>
        <p:spPr>
          <a:xfrm>
            <a:off x="129159" y="672622"/>
            <a:ext cx="11391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কোন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তথ্যসারির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মানগুলোকে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ক্রম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অনুসারে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সাজানোর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যে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D3EBE-D7B1-4E32-B362-293E192E31B2}"/>
              </a:ext>
            </a:extLst>
          </p:cNvPr>
          <p:cNvSpPr txBox="1"/>
          <p:nvPr/>
        </p:nvSpPr>
        <p:spPr>
          <a:xfrm>
            <a:off x="132207" y="1325153"/>
            <a:ext cx="1863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তিনটি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14F2C-9BEC-4A8E-A859-974AD3EA66DF}"/>
              </a:ext>
            </a:extLst>
          </p:cNvPr>
          <p:cNvSpPr txBox="1"/>
          <p:nvPr/>
        </p:nvSpPr>
        <p:spPr>
          <a:xfrm>
            <a:off x="2696040" y="1325047"/>
            <a:ext cx="2977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উক্ত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তথ্যসারিকে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A7134-5709-410F-8032-51A9E3618D09}"/>
              </a:ext>
            </a:extLst>
          </p:cNvPr>
          <p:cNvSpPr txBox="1"/>
          <p:nvPr/>
        </p:nvSpPr>
        <p:spPr>
          <a:xfrm>
            <a:off x="5588686" y="1321875"/>
            <a:ext cx="281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সমান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ভাগে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F0F52-445F-4738-8CEA-64835A07AA29}"/>
              </a:ext>
            </a:extLst>
          </p:cNvPr>
          <p:cNvSpPr txBox="1"/>
          <p:nvPr/>
        </p:nvSpPr>
        <p:spPr>
          <a:xfrm>
            <a:off x="8298747" y="1355127"/>
            <a:ext cx="390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বিভক্ত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তাদেরকে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17A11-DED4-41BE-8949-F1345CCAF094}"/>
              </a:ext>
            </a:extLst>
          </p:cNvPr>
          <p:cNvSpPr txBox="1"/>
          <p:nvPr/>
        </p:nvSpPr>
        <p:spPr>
          <a:xfrm>
            <a:off x="52959" y="1993661"/>
            <a:ext cx="160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B2898-AC04-4B54-B4BF-98AD2CB01DB3}"/>
              </a:ext>
            </a:extLst>
          </p:cNvPr>
          <p:cNvSpPr txBox="1"/>
          <p:nvPr/>
        </p:nvSpPr>
        <p:spPr>
          <a:xfrm>
            <a:off x="1323213" y="1978421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বলে 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এটিকে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BD2748-173E-4FF7-A37D-326E3EA8E2B6}"/>
              </a:ext>
            </a:extLst>
          </p:cNvPr>
          <p:cNvSpPr txBox="1"/>
          <p:nvPr/>
        </p:nvSpPr>
        <p:spPr>
          <a:xfrm>
            <a:off x="4338447" y="1965331"/>
            <a:ext cx="3738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দ্বারা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প্রকাশ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করা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হয়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33F746-5E02-4064-B828-288A51DE42AB}"/>
              </a:ext>
            </a:extLst>
          </p:cNvPr>
          <p:cNvSpPr txBox="1"/>
          <p:nvPr/>
        </p:nvSpPr>
        <p:spPr>
          <a:xfrm>
            <a:off x="3601593" y="1929408"/>
            <a:ext cx="920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i="1" dirty="0"/>
              <a:t>Q</a:t>
            </a:r>
            <a:r>
              <a:rPr lang="en-US" sz="4000" b="1" i="1" baseline="-25000" dirty="0"/>
              <a:t>i 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2FA08B-D780-42EC-8487-CB6C709914C9}"/>
              </a:ext>
            </a:extLst>
          </p:cNvPr>
          <p:cNvSpPr txBox="1"/>
          <p:nvPr/>
        </p:nvSpPr>
        <p:spPr>
          <a:xfrm>
            <a:off x="7450443" y="2606814"/>
            <a:ext cx="268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থাকে।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যেমন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: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3DC4D6-25B2-4CBB-B4D6-5F1A06F74756}"/>
              </a:ext>
            </a:extLst>
          </p:cNvPr>
          <p:cNvSpPr txBox="1"/>
          <p:nvPr/>
        </p:nvSpPr>
        <p:spPr>
          <a:xfrm>
            <a:off x="29738" y="2606814"/>
            <a:ext cx="4656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একটি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তথ্যসারি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নিবেশনে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275B06-F71D-4900-8877-8CB5C3307DF8}"/>
              </a:ext>
            </a:extLst>
          </p:cNvPr>
          <p:cNvSpPr txBox="1"/>
          <p:nvPr/>
        </p:nvSpPr>
        <p:spPr>
          <a:xfrm>
            <a:off x="4533800" y="2595090"/>
            <a:ext cx="2542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তিনটি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4E6DB8-5E3F-4116-BD6D-0BC9407B8CEB}"/>
              </a:ext>
            </a:extLst>
          </p:cNvPr>
          <p:cNvSpPr txBox="1"/>
          <p:nvPr/>
        </p:nvSpPr>
        <p:spPr>
          <a:xfrm>
            <a:off x="6248399" y="3599962"/>
            <a:ext cx="31680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প্রথম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03FC54-015B-403F-BC37-5FE5AA769AEA}"/>
              </a:ext>
            </a:extLst>
          </p:cNvPr>
          <p:cNvSpPr txBox="1"/>
          <p:nvPr/>
        </p:nvSpPr>
        <p:spPr>
          <a:xfrm>
            <a:off x="6248399" y="4560553"/>
            <a:ext cx="3429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দ্বিতীয়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90B29-A40A-4873-A01A-39C0308DBFFE}"/>
              </a:ext>
            </a:extLst>
          </p:cNvPr>
          <p:cNvSpPr txBox="1"/>
          <p:nvPr/>
        </p:nvSpPr>
        <p:spPr>
          <a:xfrm>
            <a:off x="6248399" y="5477492"/>
            <a:ext cx="3271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তৃতীয়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DA6688-14CA-4B99-9566-AD02B760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" y="-123615"/>
            <a:ext cx="12162262" cy="12802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6CC167-23E6-4398-8E71-D4A155CA6DD4}"/>
              </a:ext>
            </a:extLst>
          </p:cNvPr>
          <p:cNvSpPr txBox="1"/>
          <p:nvPr/>
        </p:nvSpPr>
        <p:spPr>
          <a:xfrm>
            <a:off x="179266" y="1350983"/>
            <a:ext cx="2248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নয়টি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7FE857-39AD-4C96-B9D3-225B34CBD2F7}"/>
              </a:ext>
            </a:extLst>
          </p:cNvPr>
          <p:cNvSpPr txBox="1"/>
          <p:nvPr/>
        </p:nvSpPr>
        <p:spPr>
          <a:xfrm>
            <a:off x="5588686" y="1348662"/>
            <a:ext cx="2923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সমান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দশ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ভাগে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587014-F79C-4DDE-983A-8E8E690320EC}"/>
              </a:ext>
            </a:extLst>
          </p:cNvPr>
          <p:cNvSpPr txBox="1"/>
          <p:nvPr/>
        </p:nvSpPr>
        <p:spPr>
          <a:xfrm>
            <a:off x="43434" y="2019123"/>
            <a:ext cx="1704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দশমক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4C2544-8CE3-42A6-A7BF-7985893131A3}"/>
              </a:ext>
            </a:extLst>
          </p:cNvPr>
          <p:cNvSpPr txBox="1"/>
          <p:nvPr/>
        </p:nvSpPr>
        <p:spPr>
          <a:xfrm>
            <a:off x="3761256" y="1929408"/>
            <a:ext cx="733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C45B-1362-4980-9B5F-1AB391CBAE00}"/>
              </a:ext>
            </a:extLst>
          </p:cNvPr>
          <p:cNvSpPr txBox="1"/>
          <p:nvPr/>
        </p:nvSpPr>
        <p:spPr>
          <a:xfrm>
            <a:off x="4616115" y="2591672"/>
            <a:ext cx="2542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নয়টি দশমক 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520509-B11F-48C8-806E-10FF01AE5343}"/>
              </a:ext>
            </a:extLst>
          </p:cNvPr>
          <p:cNvSpPr txBox="1"/>
          <p:nvPr/>
        </p:nvSpPr>
        <p:spPr>
          <a:xfrm>
            <a:off x="4784213" y="3635338"/>
            <a:ext cx="63722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প্রথম দশমক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….,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দশমক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……,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নবম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দশমক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F741EB-AB10-46B2-A154-39B557EDA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" y="-126336"/>
            <a:ext cx="12162262" cy="12802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012D211-9A96-4957-BF69-845F50F3DB29}"/>
              </a:ext>
            </a:extLst>
          </p:cNvPr>
          <p:cNvSpPr txBox="1"/>
          <p:nvPr/>
        </p:nvSpPr>
        <p:spPr>
          <a:xfrm>
            <a:off x="173748" y="1292585"/>
            <a:ext cx="31680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নিরান্নবইটি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মান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84E873-5A62-4A60-960F-01338D4A7824}"/>
              </a:ext>
            </a:extLst>
          </p:cNvPr>
          <p:cNvSpPr txBox="1"/>
          <p:nvPr/>
        </p:nvSpPr>
        <p:spPr>
          <a:xfrm>
            <a:off x="5389673" y="1348662"/>
            <a:ext cx="31680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সমান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একশ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ভাগে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6D107F-D3E8-453F-93BA-6CFD56D0F143}"/>
              </a:ext>
            </a:extLst>
          </p:cNvPr>
          <p:cNvSpPr txBox="1"/>
          <p:nvPr/>
        </p:nvSpPr>
        <p:spPr>
          <a:xfrm>
            <a:off x="11723" y="1980293"/>
            <a:ext cx="1419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শতমক 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A533E8-49AA-4584-ACC9-21C828F45430}"/>
              </a:ext>
            </a:extLst>
          </p:cNvPr>
          <p:cNvSpPr txBox="1"/>
          <p:nvPr/>
        </p:nvSpPr>
        <p:spPr>
          <a:xfrm>
            <a:off x="3734762" y="1899092"/>
            <a:ext cx="756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 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0836AB-74CB-4C56-A059-01B4D1E8D023}"/>
              </a:ext>
            </a:extLst>
          </p:cNvPr>
          <p:cNvSpPr txBox="1"/>
          <p:nvPr/>
        </p:nvSpPr>
        <p:spPr>
          <a:xfrm>
            <a:off x="4590046" y="2614129"/>
            <a:ext cx="3545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নিরান্নবইটি শতমক 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9302BC-7DB8-4BF2-8F8D-3F42FC511109}"/>
              </a:ext>
            </a:extLst>
          </p:cNvPr>
          <p:cNvSpPr txBox="1"/>
          <p:nvPr/>
        </p:nvSpPr>
        <p:spPr>
          <a:xfrm>
            <a:off x="5029887" y="3971259"/>
            <a:ext cx="6391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প্রথম শতমক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….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একুশতম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শতমক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….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নিরান্নবইতম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শতমক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99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0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7" grpId="0"/>
      <p:bldP spid="7" grpId="1"/>
      <p:bldP spid="9" grpId="0"/>
      <p:bldP spid="11" grpId="0"/>
      <p:bldP spid="11" grpId="1"/>
      <p:bldP spid="13" grpId="0"/>
      <p:bldP spid="17" grpId="0"/>
      <p:bldP spid="17" grpId="1"/>
      <p:bldP spid="19" grpId="0"/>
      <p:bldP spid="21" grpId="0"/>
      <p:bldP spid="27" grpId="0"/>
      <p:bldP spid="27" grpId="1"/>
      <p:bldP spid="29" grpId="0"/>
      <p:bldP spid="18" grpId="0"/>
      <p:bldP spid="20" grpId="0"/>
      <p:bldP spid="20" grpId="1"/>
      <p:bldP spid="22" grpId="0"/>
      <p:bldP spid="22" grpId="1"/>
      <p:bldP spid="23" grpId="0"/>
      <p:bldP spid="23" grpId="1"/>
      <p:bldP spid="25" grpId="0"/>
      <p:bldP spid="25" grpId="1"/>
      <p:bldP spid="28" grpId="0"/>
      <p:bldP spid="28" grpId="1"/>
      <p:bldP spid="30" grpId="0"/>
      <p:bldP spid="30" grpId="1"/>
      <p:bldP spid="32" grpId="0"/>
      <p:bldP spid="32" grpId="1"/>
      <p:bldP spid="34" grpId="0"/>
      <p:bldP spid="34" grpId="1"/>
      <p:bldP spid="36" grpId="0"/>
      <p:bldP spid="36" grpId="1"/>
      <p:bldP spid="38" grpId="0"/>
      <p:bldP spid="38" grpId="1"/>
      <p:bldP spid="41" grpId="0"/>
      <p:bldP spid="43" grpId="0"/>
      <p:bldP spid="45" grpId="0"/>
      <p:bldP spid="47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B0759C-4765-4AAB-BA26-A995DA2DF45D}"/>
              </a:ext>
            </a:extLst>
          </p:cNvPr>
          <p:cNvSpPr/>
          <p:nvPr/>
        </p:nvSpPr>
        <p:spPr>
          <a:xfrm>
            <a:off x="762000" y="728365"/>
            <a:ext cx="54864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FC96A-20BE-4511-A9FE-32C3FC4DE541}"/>
              </a:ext>
            </a:extLst>
          </p:cNvPr>
          <p:cNvSpPr/>
          <p:nvPr/>
        </p:nvSpPr>
        <p:spPr>
          <a:xfrm>
            <a:off x="6248400" y="728365"/>
            <a:ext cx="54864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4E155-1A3B-4A6F-AFF4-0E9B8A7B2F64}"/>
              </a:ext>
            </a:extLst>
          </p:cNvPr>
          <p:cNvSpPr/>
          <p:nvPr/>
        </p:nvSpPr>
        <p:spPr>
          <a:xfrm>
            <a:off x="762000" y="1414165"/>
            <a:ext cx="27432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39381-3757-4F95-AD7E-711F54EE14E2}"/>
              </a:ext>
            </a:extLst>
          </p:cNvPr>
          <p:cNvSpPr/>
          <p:nvPr/>
        </p:nvSpPr>
        <p:spPr>
          <a:xfrm>
            <a:off x="3505200" y="1414165"/>
            <a:ext cx="2743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16C56-3B4F-4188-9A4D-67E025F6B0E6}"/>
              </a:ext>
            </a:extLst>
          </p:cNvPr>
          <p:cNvSpPr/>
          <p:nvPr/>
        </p:nvSpPr>
        <p:spPr>
          <a:xfrm>
            <a:off x="6248400" y="1414165"/>
            <a:ext cx="2743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82989-1194-4AE0-846C-A9415DFC7C11}"/>
              </a:ext>
            </a:extLst>
          </p:cNvPr>
          <p:cNvSpPr/>
          <p:nvPr/>
        </p:nvSpPr>
        <p:spPr>
          <a:xfrm>
            <a:off x="8991600" y="1414165"/>
            <a:ext cx="27432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2B211-0636-4151-BD36-DB1D6B9A76C4}"/>
              </a:ext>
            </a:extLst>
          </p:cNvPr>
          <p:cNvSpPr/>
          <p:nvPr/>
        </p:nvSpPr>
        <p:spPr>
          <a:xfrm>
            <a:off x="762000" y="2099965"/>
            <a:ext cx="10980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CADFDE-34DC-469C-AA94-9785FA3CAC3D}"/>
              </a:ext>
            </a:extLst>
          </p:cNvPr>
          <p:cNvSpPr/>
          <p:nvPr/>
        </p:nvSpPr>
        <p:spPr>
          <a:xfrm>
            <a:off x="1824785" y="2099965"/>
            <a:ext cx="10980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21F577-C78F-4124-AC5E-55D7F5C15E09}"/>
              </a:ext>
            </a:extLst>
          </p:cNvPr>
          <p:cNvSpPr/>
          <p:nvPr/>
        </p:nvSpPr>
        <p:spPr>
          <a:xfrm>
            <a:off x="2958000" y="2099965"/>
            <a:ext cx="1098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9850A9-2082-4CDA-853B-85739808AF4A}"/>
              </a:ext>
            </a:extLst>
          </p:cNvPr>
          <p:cNvSpPr/>
          <p:nvPr/>
        </p:nvSpPr>
        <p:spPr>
          <a:xfrm>
            <a:off x="4056000" y="2099965"/>
            <a:ext cx="1098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671F78-4F66-4705-8C05-D9288480697A}"/>
              </a:ext>
            </a:extLst>
          </p:cNvPr>
          <p:cNvSpPr/>
          <p:nvPr/>
        </p:nvSpPr>
        <p:spPr>
          <a:xfrm>
            <a:off x="5154000" y="2099965"/>
            <a:ext cx="10980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BB46C2-5ACC-4FFF-B6FD-83E766735882}"/>
              </a:ext>
            </a:extLst>
          </p:cNvPr>
          <p:cNvSpPr/>
          <p:nvPr/>
        </p:nvSpPr>
        <p:spPr>
          <a:xfrm>
            <a:off x="6252000" y="2099965"/>
            <a:ext cx="1098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FC54CC-E494-428B-9DB3-EBA50E9E4F09}"/>
              </a:ext>
            </a:extLst>
          </p:cNvPr>
          <p:cNvSpPr/>
          <p:nvPr/>
        </p:nvSpPr>
        <p:spPr>
          <a:xfrm>
            <a:off x="7350000" y="2099965"/>
            <a:ext cx="1098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F278E0-0EFC-4A13-9367-7ACEF8B8E500}"/>
              </a:ext>
            </a:extLst>
          </p:cNvPr>
          <p:cNvSpPr/>
          <p:nvPr/>
        </p:nvSpPr>
        <p:spPr>
          <a:xfrm>
            <a:off x="8448000" y="2099965"/>
            <a:ext cx="1098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937219-E4AE-4DFC-B1F7-641222E0BEC7}"/>
              </a:ext>
            </a:extLst>
          </p:cNvPr>
          <p:cNvSpPr/>
          <p:nvPr/>
        </p:nvSpPr>
        <p:spPr>
          <a:xfrm>
            <a:off x="9546000" y="2099965"/>
            <a:ext cx="10980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0284C9-C100-4761-BE17-8B1D0ECFA7F8}"/>
              </a:ext>
            </a:extLst>
          </p:cNvPr>
          <p:cNvSpPr/>
          <p:nvPr/>
        </p:nvSpPr>
        <p:spPr>
          <a:xfrm>
            <a:off x="10627933" y="2098189"/>
            <a:ext cx="1098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A001EA-B055-4FE9-BAAB-D2765B450EBC}"/>
              </a:ext>
            </a:extLst>
          </p:cNvPr>
          <p:cNvSpPr/>
          <p:nvPr/>
        </p:nvSpPr>
        <p:spPr>
          <a:xfrm>
            <a:off x="725552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4540F4-2ACF-4BFC-92C5-55C983F178EB}"/>
              </a:ext>
            </a:extLst>
          </p:cNvPr>
          <p:cNvSpPr/>
          <p:nvPr/>
        </p:nvSpPr>
        <p:spPr>
          <a:xfrm>
            <a:off x="833580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41FB88-E888-459E-8762-875F471DC62D}"/>
              </a:ext>
            </a:extLst>
          </p:cNvPr>
          <p:cNvSpPr/>
          <p:nvPr/>
        </p:nvSpPr>
        <p:spPr>
          <a:xfrm>
            <a:off x="938417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58572C-7C90-4A4F-AEB0-2951D67B3DD5}"/>
              </a:ext>
            </a:extLst>
          </p:cNvPr>
          <p:cNvSpPr/>
          <p:nvPr/>
        </p:nvSpPr>
        <p:spPr>
          <a:xfrm>
            <a:off x="105167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B48917-A8E5-4B6C-AA0D-AB04B6754C67}"/>
              </a:ext>
            </a:extLst>
          </p:cNvPr>
          <p:cNvSpPr/>
          <p:nvPr/>
        </p:nvSpPr>
        <p:spPr>
          <a:xfrm>
            <a:off x="1164927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E87CC8-0DFE-488A-B624-DC3665E0FC6F}"/>
              </a:ext>
            </a:extLst>
          </p:cNvPr>
          <p:cNvSpPr/>
          <p:nvPr/>
        </p:nvSpPr>
        <p:spPr>
          <a:xfrm>
            <a:off x="127295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BBE464-5403-4821-BF60-A2D190FA0F91}"/>
              </a:ext>
            </a:extLst>
          </p:cNvPr>
          <p:cNvSpPr/>
          <p:nvPr/>
        </p:nvSpPr>
        <p:spPr>
          <a:xfrm>
            <a:off x="1391437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7B7B49-BB27-4650-B2AD-317D2141618D}"/>
              </a:ext>
            </a:extLst>
          </p:cNvPr>
          <p:cNvSpPr/>
          <p:nvPr/>
        </p:nvSpPr>
        <p:spPr>
          <a:xfrm>
            <a:off x="1494238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4CA5C6-0E7C-458E-92E0-0B217857F8EF}"/>
              </a:ext>
            </a:extLst>
          </p:cNvPr>
          <p:cNvSpPr/>
          <p:nvPr/>
        </p:nvSpPr>
        <p:spPr>
          <a:xfrm>
            <a:off x="161795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8AAB51-41EA-46FC-92A8-FCF58905C917}"/>
              </a:ext>
            </a:extLst>
          </p:cNvPr>
          <p:cNvSpPr/>
          <p:nvPr/>
        </p:nvSpPr>
        <p:spPr>
          <a:xfrm>
            <a:off x="1715519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F71DAA-518A-462E-87BA-385B91AF4FBF}"/>
              </a:ext>
            </a:extLst>
          </p:cNvPr>
          <p:cNvSpPr/>
          <p:nvPr/>
        </p:nvSpPr>
        <p:spPr>
          <a:xfrm>
            <a:off x="18384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15EB28-9A89-4F64-BC36-B34106D504B8}"/>
              </a:ext>
            </a:extLst>
          </p:cNvPr>
          <p:cNvSpPr/>
          <p:nvPr/>
        </p:nvSpPr>
        <p:spPr>
          <a:xfrm>
            <a:off x="1946428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3A712B-B4BA-4DDF-9075-CB2E55B139F8}"/>
              </a:ext>
            </a:extLst>
          </p:cNvPr>
          <p:cNvSpPr/>
          <p:nvPr/>
        </p:nvSpPr>
        <p:spPr>
          <a:xfrm>
            <a:off x="2051265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D9C3A3-3E31-49B9-B655-47D402DE4955}"/>
              </a:ext>
            </a:extLst>
          </p:cNvPr>
          <p:cNvSpPr/>
          <p:nvPr/>
        </p:nvSpPr>
        <p:spPr>
          <a:xfrm>
            <a:off x="2164519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51DC91-2833-4D5A-95D0-7274EB3DD063}"/>
              </a:ext>
            </a:extLst>
          </p:cNvPr>
          <p:cNvSpPr/>
          <p:nvPr/>
        </p:nvSpPr>
        <p:spPr>
          <a:xfrm>
            <a:off x="2277775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CB08FE-E372-401D-898D-16F51946AE76}"/>
              </a:ext>
            </a:extLst>
          </p:cNvPr>
          <p:cNvSpPr/>
          <p:nvPr/>
        </p:nvSpPr>
        <p:spPr>
          <a:xfrm>
            <a:off x="2385803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59155D-4301-4A78-81CC-DAA2C2DD743E}"/>
              </a:ext>
            </a:extLst>
          </p:cNvPr>
          <p:cNvSpPr/>
          <p:nvPr/>
        </p:nvSpPr>
        <p:spPr>
          <a:xfrm>
            <a:off x="2504285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1DA18A-EC13-4043-B7E2-A36B98C791BA}"/>
              </a:ext>
            </a:extLst>
          </p:cNvPr>
          <p:cNvSpPr/>
          <p:nvPr/>
        </p:nvSpPr>
        <p:spPr>
          <a:xfrm>
            <a:off x="260708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21FE75-B38D-4251-BEAE-9A280A24B154}"/>
              </a:ext>
            </a:extLst>
          </p:cNvPr>
          <p:cNvSpPr/>
          <p:nvPr/>
        </p:nvSpPr>
        <p:spPr>
          <a:xfrm>
            <a:off x="2730799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436E26-FCF1-4BD7-A10A-A2BD83C5B67E}"/>
              </a:ext>
            </a:extLst>
          </p:cNvPr>
          <p:cNvSpPr/>
          <p:nvPr/>
        </p:nvSpPr>
        <p:spPr>
          <a:xfrm>
            <a:off x="2828367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757DF0B-B8A0-44A0-9166-FCAA74732D77}"/>
              </a:ext>
            </a:extLst>
          </p:cNvPr>
          <p:cNvSpPr/>
          <p:nvPr/>
        </p:nvSpPr>
        <p:spPr>
          <a:xfrm>
            <a:off x="29382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C6E1F01-FE72-43B7-98EC-555EF728EEDA}"/>
              </a:ext>
            </a:extLst>
          </p:cNvPr>
          <p:cNvSpPr/>
          <p:nvPr/>
        </p:nvSpPr>
        <p:spPr>
          <a:xfrm>
            <a:off x="30462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13E8C8B-5FC2-47A5-A228-C00F77BD4EAF}"/>
              </a:ext>
            </a:extLst>
          </p:cNvPr>
          <p:cNvSpPr/>
          <p:nvPr/>
        </p:nvSpPr>
        <p:spPr>
          <a:xfrm>
            <a:off x="31510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E058FA1-22D5-425C-9D02-07B1FA517D4C}"/>
              </a:ext>
            </a:extLst>
          </p:cNvPr>
          <p:cNvSpPr/>
          <p:nvPr/>
        </p:nvSpPr>
        <p:spPr>
          <a:xfrm>
            <a:off x="32643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CE065DB-BE92-4049-A95B-D1042DEFE2ED}"/>
              </a:ext>
            </a:extLst>
          </p:cNvPr>
          <p:cNvSpPr/>
          <p:nvPr/>
        </p:nvSpPr>
        <p:spPr>
          <a:xfrm>
            <a:off x="33775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9BB553A-A0F5-4D23-843E-8532FE49FC68}"/>
              </a:ext>
            </a:extLst>
          </p:cNvPr>
          <p:cNvSpPr/>
          <p:nvPr/>
        </p:nvSpPr>
        <p:spPr>
          <a:xfrm>
            <a:off x="34856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0A51632-C4C8-4214-81ED-ED20922C1DDA}"/>
              </a:ext>
            </a:extLst>
          </p:cNvPr>
          <p:cNvSpPr/>
          <p:nvPr/>
        </p:nvSpPr>
        <p:spPr>
          <a:xfrm>
            <a:off x="36040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D575EDE-5BD8-4F16-BDE2-C035D067FD4A}"/>
              </a:ext>
            </a:extLst>
          </p:cNvPr>
          <p:cNvSpPr/>
          <p:nvPr/>
        </p:nvSpPr>
        <p:spPr>
          <a:xfrm>
            <a:off x="37068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89954EF-DF00-4DA5-A0FB-D6D5C9F5D710}"/>
              </a:ext>
            </a:extLst>
          </p:cNvPr>
          <p:cNvSpPr/>
          <p:nvPr/>
        </p:nvSpPr>
        <p:spPr>
          <a:xfrm>
            <a:off x="38306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48909B0-3961-48C5-A427-A865CE87802B}"/>
              </a:ext>
            </a:extLst>
          </p:cNvPr>
          <p:cNvSpPr/>
          <p:nvPr/>
        </p:nvSpPr>
        <p:spPr>
          <a:xfrm>
            <a:off x="39281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BE254AA-8A97-4113-BAD7-22EE43AFDF90}"/>
              </a:ext>
            </a:extLst>
          </p:cNvPr>
          <p:cNvSpPr/>
          <p:nvPr/>
        </p:nvSpPr>
        <p:spPr>
          <a:xfrm>
            <a:off x="40380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ED2ADB6-F489-49CB-90F8-0380E0C78144}"/>
              </a:ext>
            </a:extLst>
          </p:cNvPr>
          <p:cNvSpPr/>
          <p:nvPr/>
        </p:nvSpPr>
        <p:spPr>
          <a:xfrm>
            <a:off x="41460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461471-609F-4A6B-8252-FA628B216D38}"/>
              </a:ext>
            </a:extLst>
          </p:cNvPr>
          <p:cNvSpPr/>
          <p:nvPr/>
        </p:nvSpPr>
        <p:spPr>
          <a:xfrm>
            <a:off x="42508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6351785-5E09-4B0D-B99A-64F986C86229}"/>
              </a:ext>
            </a:extLst>
          </p:cNvPr>
          <p:cNvSpPr/>
          <p:nvPr/>
        </p:nvSpPr>
        <p:spPr>
          <a:xfrm>
            <a:off x="43641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44C9D92-FBD9-4AAA-8336-1EB559798CEB}"/>
              </a:ext>
            </a:extLst>
          </p:cNvPr>
          <p:cNvSpPr/>
          <p:nvPr/>
        </p:nvSpPr>
        <p:spPr>
          <a:xfrm>
            <a:off x="44773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CA6CC2D-70D2-4AD4-90B2-3B0D27D0190E}"/>
              </a:ext>
            </a:extLst>
          </p:cNvPr>
          <p:cNvSpPr/>
          <p:nvPr/>
        </p:nvSpPr>
        <p:spPr>
          <a:xfrm>
            <a:off x="45854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37EA9E4-7EE7-4C65-BDAD-91E44A8DFDEA}"/>
              </a:ext>
            </a:extLst>
          </p:cNvPr>
          <p:cNvSpPr/>
          <p:nvPr/>
        </p:nvSpPr>
        <p:spPr>
          <a:xfrm>
            <a:off x="47038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8EF02F9-E8D7-4C00-A8B3-97C4CD99CDB3}"/>
              </a:ext>
            </a:extLst>
          </p:cNvPr>
          <p:cNvSpPr/>
          <p:nvPr/>
        </p:nvSpPr>
        <p:spPr>
          <a:xfrm>
            <a:off x="48066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7CE9F1A-5C63-4F98-8B20-0BB53D2312D6}"/>
              </a:ext>
            </a:extLst>
          </p:cNvPr>
          <p:cNvSpPr/>
          <p:nvPr/>
        </p:nvSpPr>
        <p:spPr>
          <a:xfrm>
            <a:off x="49304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8E2EF60-5C47-4149-8596-DBE187BD28C1}"/>
              </a:ext>
            </a:extLst>
          </p:cNvPr>
          <p:cNvSpPr/>
          <p:nvPr/>
        </p:nvSpPr>
        <p:spPr>
          <a:xfrm>
            <a:off x="50279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80F53C6-4303-452B-B471-A8F8B5616284}"/>
              </a:ext>
            </a:extLst>
          </p:cNvPr>
          <p:cNvSpPr/>
          <p:nvPr/>
        </p:nvSpPr>
        <p:spPr>
          <a:xfrm>
            <a:off x="51378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24F6B64-B0EB-49FA-9C5E-7C39C9D886E0}"/>
              </a:ext>
            </a:extLst>
          </p:cNvPr>
          <p:cNvSpPr/>
          <p:nvPr/>
        </p:nvSpPr>
        <p:spPr>
          <a:xfrm>
            <a:off x="52458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79D0A8F-2FF9-43B9-9E94-4936A3B3F759}"/>
              </a:ext>
            </a:extLst>
          </p:cNvPr>
          <p:cNvSpPr/>
          <p:nvPr/>
        </p:nvSpPr>
        <p:spPr>
          <a:xfrm>
            <a:off x="53506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5147297-D74D-4211-80A0-79074B1B011F}"/>
              </a:ext>
            </a:extLst>
          </p:cNvPr>
          <p:cNvSpPr/>
          <p:nvPr/>
        </p:nvSpPr>
        <p:spPr>
          <a:xfrm>
            <a:off x="54639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00E4D0F-AE55-4A6A-9864-4282347AF026}"/>
              </a:ext>
            </a:extLst>
          </p:cNvPr>
          <p:cNvSpPr/>
          <p:nvPr/>
        </p:nvSpPr>
        <p:spPr>
          <a:xfrm>
            <a:off x="55771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8A754DD-DBE0-40F5-BC07-9D8C469B7761}"/>
              </a:ext>
            </a:extLst>
          </p:cNvPr>
          <p:cNvSpPr/>
          <p:nvPr/>
        </p:nvSpPr>
        <p:spPr>
          <a:xfrm>
            <a:off x="56852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233CB70-22E5-44CE-9900-C959B7C6ADD2}"/>
              </a:ext>
            </a:extLst>
          </p:cNvPr>
          <p:cNvSpPr/>
          <p:nvPr/>
        </p:nvSpPr>
        <p:spPr>
          <a:xfrm>
            <a:off x="58036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A735DE-7D19-417D-9F5C-E8DE463A879D}"/>
              </a:ext>
            </a:extLst>
          </p:cNvPr>
          <p:cNvSpPr/>
          <p:nvPr/>
        </p:nvSpPr>
        <p:spPr>
          <a:xfrm>
            <a:off x="59064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8574F1-E8B6-4234-9247-67ED69E4349E}"/>
              </a:ext>
            </a:extLst>
          </p:cNvPr>
          <p:cNvSpPr/>
          <p:nvPr/>
        </p:nvSpPr>
        <p:spPr>
          <a:xfrm>
            <a:off x="60302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76B9468-33F3-46CC-AC1E-8984BA903A13}"/>
              </a:ext>
            </a:extLst>
          </p:cNvPr>
          <p:cNvSpPr/>
          <p:nvPr/>
        </p:nvSpPr>
        <p:spPr>
          <a:xfrm>
            <a:off x="61277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9887BF8-BF7F-4299-8C99-087EC98BFA57}"/>
              </a:ext>
            </a:extLst>
          </p:cNvPr>
          <p:cNvSpPr/>
          <p:nvPr/>
        </p:nvSpPr>
        <p:spPr>
          <a:xfrm>
            <a:off x="62376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9385BA5-A951-484D-B59A-7DE3FA283256}"/>
              </a:ext>
            </a:extLst>
          </p:cNvPr>
          <p:cNvSpPr/>
          <p:nvPr/>
        </p:nvSpPr>
        <p:spPr>
          <a:xfrm>
            <a:off x="63456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F488A3E-9DA6-4C16-9968-E26AD8881C16}"/>
              </a:ext>
            </a:extLst>
          </p:cNvPr>
          <p:cNvSpPr/>
          <p:nvPr/>
        </p:nvSpPr>
        <p:spPr>
          <a:xfrm>
            <a:off x="64504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C417611-E19C-4E27-8117-99507564F717}"/>
              </a:ext>
            </a:extLst>
          </p:cNvPr>
          <p:cNvSpPr/>
          <p:nvPr/>
        </p:nvSpPr>
        <p:spPr>
          <a:xfrm>
            <a:off x="65637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F88A50A-8DC4-44DD-81A6-E1389384B986}"/>
              </a:ext>
            </a:extLst>
          </p:cNvPr>
          <p:cNvSpPr/>
          <p:nvPr/>
        </p:nvSpPr>
        <p:spPr>
          <a:xfrm>
            <a:off x="66769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FF6E76F-FDAB-4132-B3F1-42CD2B5CBBAA}"/>
              </a:ext>
            </a:extLst>
          </p:cNvPr>
          <p:cNvSpPr/>
          <p:nvPr/>
        </p:nvSpPr>
        <p:spPr>
          <a:xfrm>
            <a:off x="67850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E44F390-503C-49C7-BB27-0925D6A206C4}"/>
              </a:ext>
            </a:extLst>
          </p:cNvPr>
          <p:cNvSpPr/>
          <p:nvPr/>
        </p:nvSpPr>
        <p:spPr>
          <a:xfrm>
            <a:off x="69034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2487592-BD64-4615-BB85-D70FE9432714}"/>
              </a:ext>
            </a:extLst>
          </p:cNvPr>
          <p:cNvSpPr/>
          <p:nvPr/>
        </p:nvSpPr>
        <p:spPr>
          <a:xfrm>
            <a:off x="70062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A6B8058-1A91-4ED3-97DA-C86FDB0BE775}"/>
              </a:ext>
            </a:extLst>
          </p:cNvPr>
          <p:cNvSpPr/>
          <p:nvPr/>
        </p:nvSpPr>
        <p:spPr>
          <a:xfrm>
            <a:off x="71300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199D99B-ACAF-4A0B-8F0B-58BE71349A97}"/>
              </a:ext>
            </a:extLst>
          </p:cNvPr>
          <p:cNvSpPr/>
          <p:nvPr/>
        </p:nvSpPr>
        <p:spPr>
          <a:xfrm>
            <a:off x="72275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1EDEBAC-B20F-4751-95BC-6623F91C219B}"/>
              </a:ext>
            </a:extLst>
          </p:cNvPr>
          <p:cNvSpPr/>
          <p:nvPr/>
        </p:nvSpPr>
        <p:spPr>
          <a:xfrm>
            <a:off x="73374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A7EBA66-F2D6-46E1-99E9-491416BA4874}"/>
              </a:ext>
            </a:extLst>
          </p:cNvPr>
          <p:cNvSpPr/>
          <p:nvPr/>
        </p:nvSpPr>
        <p:spPr>
          <a:xfrm>
            <a:off x="74454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EDF54C6-2AE1-482C-BD57-E1B6D04ACA98}"/>
              </a:ext>
            </a:extLst>
          </p:cNvPr>
          <p:cNvSpPr/>
          <p:nvPr/>
        </p:nvSpPr>
        <p:spPr>
          <a:xfrm>
            <a:off x="75502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FE088F5-B415-4F13-B069-63C2B30B8A8A}"/>
              </a:ext>
            </a:extLst>
          </p:cNvPr>
          <p:cNvSpPr/>
          <p:nvPr/>
        </p:nvSpPr>
        <p:spPr>
          <a:xfrm>
            <a:off x="76635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820C80E-1949-4C97-9E2F-1A7178CEC4DA}"/>
              </a:ext>
            </a:extLst>
          </p:cNvPr>
          <p:cNvSpPr/>
          <p:nvPr/>
        </p:nvSpPr>
        <p:spPr>
          <a:xfrm>
            <a:off x="77767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8C02FC9-D3E0-40B6-9771-D97BB7EAFAAB}"/>
              </a:ext>
            </a:extLst>
          </p:cNvPr>
          <p:cNvSpPr/>
          <p:nvPr/>
        </p:nvSpPr>
        <p:spPr>
          <a:xfrm>
            <a:off x="78848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EBDB2B0-1367-4106-8D2E-635A3DC8272E}"/>
              </a:ext>
            </a:extLst>
          </p:cNvPr>
          <p:cNvSpPr/>
          <p:nvPr/>
        </p:nvSpPr>
        <p:spPr>
          <a:xfrm>
            <a:off x="80032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33E31D2-5581-4DB6-9C08-7C31269EF279}"/>
              </a:ext>
            </a:extLst>
          </p:cNvPr>
          <p:cNvSpPr/>
          <p:nvPr/>
        </p:nvSpPr>
        <p:spPr>
          <a:xfrm>
            <a:off x="81060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90AC517-823B-495A-8E0A-52AC6DC5A420}"/>
              </a:ext>
            </a:extLst>
          </p:cNvPr>
          <p:cNvSpPr/>
          <p:nvPr/>
        </p:nvSpPr>
        <p:spPr>
          <a:xfrm>
            <a:off x="82298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26234F6-6ACC-4FC4-8103-FC2A5A709CB1}"/>
              </a:ext>
            </a:extLst>
          </p:cNvPr>
          <p:cNvSpPr/>
          <p:nvPr/>
        </p:nvSpPr>
        <p:spPr>
          <a:xfrm>
            <a:off x="83273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4D34F98-4089-4E39-8A77-EF070E2D5FFC}"/>
              </a:ext>
            </a:extLst>
          </p:cNvPr>
          <p:cNvSpPr/>
          <p:nvPr/>
        </p:nvSpPr>
        <p:spPr>
          <a:xfrm>
            <a:off x="84372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7AE22F8-A715-4FC1-A22F-47677589CBDE}"/>
              </a:ext>
            </a:extLst>
          </p:cNvPr>
          <p:cNvSpPr/>
          <p:nvPr/>
        </p:nvSpPr>
        <p:spPr>
          <a:xfrm>
            <a:off x="85452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76EBDC8-E0EB-4BE2-BF61-BC3D56FD69E3}"/>
              </a:ext>
            </a:extLst>
          </p:cNvPr>
          <p:cNvSpPr/>
          <p:nvPr/>
        </p:nvSpPr>
        <p:spPr>
          <a:xfrm>
            <a:off x="86500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1263A1B-A07A-48B3-9C28-79213799F609}"/>
              </a:ext>
            </a:extLst>
          </p:cNvPr>
          <p:cNvSpPr/>
          <p:nvPr/>
        </p:nvSpPr>
        <p:spPr>
          <a:xfrm>
            <a:off x="87633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F25D2F7-0756-4BAF-AE87-C7068EAF9275}"/>
              </a:ext>
            </a:extLst>
          </p:cNvPr>
          <p:cNvSpPr/>
          <p:nvPr/>
        </p:nvSpPr>
        <p:spPr>
          <a:xfrm>
            <a:off x="88765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52780B1-C590-4FF4-AC9D-2CC225A47878}"/>
              </a:ext>
            </a:extLst>
          </p:cNvPr>
          <p:cNvSpPr/>
          <p:nvPr/>
        </p:nvSpPr>
        <p:spPr>
          <a:xfrm>
            <a:off x="89846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CDC1C66-4897-418E-A347-41D0B905D539}"/>
              </a:ext>
            </a:extLst>
          </p:cNvPr>
          <p:cNvSpPr/>
          <p:nvPr/>
        </p:nvSpPr>
        <p:spPr>
          <a:xfrm>
            <a:off x="91030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30800AE-9733-402B-B54D-D176F300DF15}"/>
              </a:ext>
            </a:extLst>
          </p:cNvPr>
          <p:cNvSpPr/>
          <p:nvPr/>
        </p:nvSpPr>
        <p:spPr>
          <a:xfrm>
            <a:off x="92058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4D81BFC3-80C7-4301-B9C0-1648350219A3}"/>
              </a:ext>
            </a:extLst>
          </p:cNvPr>
          <p:cNvSpPr/>
          <p:nvPr/>
        </p:nvSpPr>
        <p:spPr>
          <a:xfrm>
            <a:off x="93296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E7A63B0-F714-4BAE-BA34-575338B714A0}"/>
              </a:ext>
            </a:extLst>
          </p:cNvPr>
          <p:cNvSpPr/>
          <p:nvPr/>
        </p:nvSpPr>
        <p:spPr>
          <a:xfrm>
            <a:off x="94271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C31D19D-D295-4FCF-BDF3-398CFA431BCD}"/>
              </a:ext>
            </a:extLst>
          </p:cNvPr>
          <p:cNvSpPr/>
          <p:nvPr/>
        </p:nvSpPr>
        <p:spPr>
          <a:xfrm>
            <a:off x="95370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D7DB1A4-7554-4AEC-9843-345826A3FB38}"/>
              </a:ext>
            </a:extLst>
          </p:cNvPr>
          <p:cNvSpPr/>
          <p:nvPr/>
        </p:nvSpPr>
        <p:spPr>
          <a:xfrm>
            <a:off x="96450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4C4F71D-DD69-4431-93C4-CD5306988D65}"/>
              </a:ext>
            </a:extLst>
          </p:cNvPr>
          <p:cNvSpPr/>
          <p:nvPr/>
        </p:nvSpPr>
        <p:spPr>
          <a:xfrm>
            <a:off x="97498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17D4023-28B2-49AD-BCBA-5BCE6303235A}"/>
              </a:ext>
            </a:extLst>
          </p:cNvPr>
          <p:cNvSpPr/>
          <p:nvPr/>
        </p:nvSpPr>
        <p:spPr>
          <a:xfrm>
            <a:off x="98631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681B70A-6448-497B-90F1-0DEF8F86ED23}"/>
              </a:ext>
            </a:extLst>
          </p:cNvPr>
          <p:cNvSpPr/>
          <p:nvPr/>
        </p:nvSpPr>
        <p:spPr>
          <a:xfrm>
            <a:off x="99763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4E781E1-7216-4C42-9031-AB4E9D8D0AA6}"/>
              </a:ext>
            </a:extLst>
          </p:cNvPr>
          <p:cNvSpPr/>
          <p:nvPr/>
        </p:nvSpPr>
        <p:spPr>
          <a:xfrm>
            <a:off x="100844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95A0DD8-CCEE-44FB-A4E3-EEE49D3C8842}"/>
              </a:ext>
            </a:extLst>
          </p:cNvPr>
          <p:cNvSpPr/>
          <p:nvPr/>
        </p:nvSpPr>
        <p:spPr>
          <a:xfrm>
            <a:off x="102028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641353A7-96D0-41DC-84C6-997CB4061A2B}"/>
              </a:ext>
            </a:extLst>
          </p:cNvPr>
          <p:cNvSpPr/>
          <p:nvPr/>
        </p:nvSpPr>
        <p:spPr>
          <a:xfrm>
            <a:off x="103056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56B7054-B3A2-43B0-8BA0-BA18CAACEF40}"/>
              </a:ext>
            </a:extLst>
          </p:cNvPr>
          <p:cNvSpPr/>
          <p:nvPr/>
        </p:nvSpPr>
        <p:spPr>
          <a:xfrm>
            <a:off x="104294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DA497E9-8923-4421-9848-7776F1279BFB}"/>
              </a:ext>
            </a:extLst>
          </p:cNvPr>
          <p:cNvSpPr/>
          <p:nvPr/>
        </p:nvSpPr>
        <p:spPr>
          <a:xfrm>
            <a:off x="105269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DD5DADA-7107-4E34-90E3-358905E201AC}"/>
              </a:ext>
            </a:extLst>
          </p:cNvPr>
          <p:cNvSpPr/>
          <p:nvPr/>
        </p:nvSpPr>
        <p:spPr>
          <a:xfrm>
            <a:off x="10636800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33AC47F-7CBE-4894-9E4A-C90967F01207}"/>
              </a:ext>
            </a:extLst>
          </p:cNvPr>
          <p:cNvSpPr/>
          <p:nvPr/>
        </p:nvSpPr>
        <p:spPr>
          <a:xfrm>
            <a:off x="10744829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529053C-A9FA-49A7-B497-3DE1D72A11BE}"/>
              </a:ext>
            </a:extLst>
          </p:cNvPr>
          <p:cNvSpPr/>
          <p:nvPr/>
        </p:nvSpPr>
        <p:spPr>
          <a:xfrm>
            <a:off x="10849666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5B3D491-45FD-4C2D-A0F4-682B7FA5DB19}"/>
              </a:ext>
            </a:extLst>
          </p:cNvPr>
          <p:cNvSpPr/>
          <p:nvPr/>
        </p:nvSpPr>
        <p:spPr>
          <a:xfrm>
            <a:off x="10962920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D0A1391-E02D-4F3C-B839-D465808B5BD4}"/>
              </a:ext>
            </a:extLst>
          </p:cNvPr>
          <p:cNvSpPr/>
          <p:nvPr/>
        </p:nvSpPr>
        <p:spPr>
          <a:xfrm>
            <a:off x="11076176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9E476B8-70EF-4117-875C-52D9DFA49BED}"/>
              </a:ext>
            </a:extLst>
          </p:cNvPr>
          <p:cNvSpPr/>
          <p:nvPr/>
        </p:nvSpPr>
        <p:spPr>
          <a:xfrm>
            <a:off x="11184205" y="2785765"/>
            <a:ext cx="108028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E4F7B858-83DA-4864-A54C-E1D7955C1112}"/>
              </a:ext>
            </a:extLst>
          </p:cNvPr>
          <p:cNvSpPr/>
          <p:nvPr/>
        </p:nvSpPr>
        <p:spPr>
          <a:xfrm>
            <a:off x="11302686" y="2785765"/>
            <a:ext cx="108028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E847CFD-92C6-4A32-A087-38472D4A1AF3}"/>
              </a:ext>
            </a:extLst>
          </p:cNvPr>
          <p:cNvSpPr/>
          <p:nvPr/>
        </p:nvSpPr>
        <p:spPr>
          <a:xfrm>
            <a:off x="11405489" y="2785765"/>
            <a:ext cx="10802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6CFA1D1-E97D-46D9-A6F3-D13C8B924BEF}"/>
              </a:ext>
            </a:extLst>
          </p:cNvPr>
          <p:cNvSpPr/>
          <p:nvPr/>
        </p:nvSpPr>
        <p:spPr>
          <a:xfrm>
            <a:off x="11529201" y="2785765"/>
            <a:ext cx="108028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3E2AAB1D-5F21-44CE-8CBA-27C314B85E61}"/>
              </a:ext>
            </a:extLst>
          </p:cNvPr>
          <p:cNvSpPr/>
          <p:nvPr/>
        </p:nvSpPr>
        <p:spPr>
          <a:xfrm>
            <a:off x="11626772" y="2785765"/>
            <a:ext cx="10802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5281F84-E30F-4CE2-A1E7-288123109E1A}"/>
              </a:ext>
            </a:extLst>
          </p:cNvPr>
          <p:cNvGrpSpPr/>
          <p:nvPr/>
        </p:nvGrpSpPr>
        <p:grpSpPr>
          <a:xfrm>
            <a:off x="762000" y="-76200"/>
            <a:ext cx="10980000" cy="923330"/>
            <a:chOff x="609600" y="1252835"/>
            <a:chExt cx="10980000" cy="9233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09D86D-9275-4CC9-9F74-06727BC88966}"/>
                </a:ext>
              </a:extLst>
            </p:cNvPr>
            <p:cNvSpPr/>
            <p:nvPr/>
          </p:nvSpPr>
          <p:spPr>
            <a:xfrm>
              <a:off x="609600" y="1371600"/>
              <a:ext cx="109800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27510B13-1D2C-4666-AB22-FF0FD388C77D}"/>
                </a:ext>
              </a:extLst>
            </p:cNvPr>
            <p:cNvSpPr/>
            <p:nvPr/>
          </p:nvSpPr>
          <p:spPr>
            <a:xfrm>
              <a:off x="4391986" y="1252835"/>
              <a:ext cx="31886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তথ্য</a:t>
              </a:r>
              <a:r>
                <a:rPr lang="en-US" sz="5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(</a:t>
              </a:r>
              <a:r>
                <a:rPr lang="en-US" sz="5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Data)</a:t>
              </a:r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AFD0972-0E89-4D1A-A4A5-C50F6DB3F437}"/>
              </a:ext>
            </a:extLst>
          </p:cNvPr>
          <p:cNvSpPr/>
          <p:nvPr/>
        </p:nvSpPr>
        <p:spPr>
          <a:xfrm>
            <a:off x="836633" y="728365"/>
            <a:ext cx="26467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নিম্ন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অর্ধেক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3D82452-F667-4974-BC62-6E7F058F76BB}"/>
              </a:ext>
            </a:extLst>
          </p:cNvPr>
          <p:cNvSpPr/>
          <p:nvPr/>
        </p:nvSpPr>
        <p:spPr>
          <a:xfrm>
            <a:off x="8939368" y="680928"/>
            <a:ext cx="276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উচ্চ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অর্ধেক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72EBCB1-13BD-4B6C-87FF-E652F33CCD74}"/>
              </a:ext>
            </a:extLst>
          </p:cNvPr>
          <p:cNvSpPr/>
          <p:nvPr/>
        </p:nvSpPr>
        <p:spPr>
          <a:xfrm flipH="1">
            <a:off x="6196168" y="728365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F1A20C9-48FD-439B-9780-EA0A7217A221}"/>
              </a:ext>
            </a:extLst>
          </p:cNvPr>
          <p:cNvSpPr/>
          <p:nvPr/>
        </p:nvSpPr>
        <p:spPr>
          <a:xfrm>
            <a:off x="762001" y="668555"/>
            <a:ext cx="1098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</a:rPr>
              <a:t>        </a:t>
            </a:r>
            <a:r>
              <a:rPr lang="en-US" sz="5400" b="1" dirty="0" err="1">
                <a:ln/>
              </a:rPr>
              <a:t>মধ্যমা</a:t>
            </a:r>
            <a:r>
              <a:rPr lang="en-US" sz="5400" b="1" dirty="0">
                <a:ln/>
              </a:rPr>
              <a:t>     (Median)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3140CEA-2FDE-4277-8EA4-5B2CC1A21D4B}"/>
              </a:ext>
            </a:extLst>
          </p:cNvPr>
          <p:cNvSpPr/>
          <p:nvPr/>
        </p:nvSpPr>
        <p:spPr>
          <a:xfrm flipH="1">
            <a:off x="3491610" y="1430287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F01C6C3-911F-4EB6-B76C-E12A46D9D482}"/>
              </a:ext>
            </a:extLst>
          </p:cNvPr>
          <p:cNvSpPr/>
          <p:nvPr/>
        </p:nvSpPr>
        <p:spPr>
          <a:xfrm flipH="1">
            <a:off x="6212440" y="1430287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CA72929-DAFA-41D9-BBDE-B8EFC59A090E}"/>
              </a:ext>
            </a:extLst>
          </p:cNvPr>
          <p:cNvSpPr/>
          <p:nvPr/>
        </p:nvSpPr>
        <p:spPr>
          <a:xfrm flipH="1">
            <a:off x="8983024" y="1395849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8BF3AF3-350C-446B-A200-BF4C3230A8B6}"/>
              </a:ext>
            </a:extLst>
          </p:cNvPr>
          <p:cNvSpPr txBox="1"/>
          <p:nvPr/>
        </p:nvSpPr>
        <p:spPr>
          <a:xfrm>
            <a:off x="2690746" y="1389154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Q</a:t>
            </a:r>
            <a:r>
              <a:rPr lang="en-US" sz="4000" b="1" i="1" baseline="-25000" dirty="0"/>
              <a:t>1</a:t>
            </a:r>
            <a:endParaRPr lang="en-GB" sz="4000" dirty="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A4582D03-E5F0-423A-9A83-E1B9CE56D38A}"/>
              </a:ext>
            </a:extLst>
          </p:cNvPr>
          <p:cNvSpPr txBox="1"/>
          <p:nvPr/>
        </p:nvSpPr>
        <p:spPr>
          <a:xfrm>
            <a:off x="5438366" y="1391685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</a:rPr>
              <a:t>Q</a:t>
            </a:r>
            <a:r>
              <a:rPr lang="en-US" sz="4000" b="1" i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D63C1DD-5A0C-492B-9BEE-6B1B0CDCCB7D}"/>
              </a:ext>
            </a:extLst>
          </p:cNvPr>
          <p:cNvSpPr txBox="1"/>
          <p:nvPr/>
        </p:nvSpPr>
        <p:spPr>
          <a:xfrm>
            <a:off x="8263129" y="1357682"/>
            <a:ext cx="74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Q</a:t>
            </a:r>
            <a:r>
              <a:rPr lang="en-US" sz="4000" b="1" i="1" baseline="-25000" dirty="0"/>
              <a:t>3</a:t>
            </a:r>
            <a:endParaRPr lang="en-GB" sz="4000" dirty="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862E2D49-C6D9-4A3A-9FF4-73CEA0D1E8D9}"/>
              </a:ext>
            </a:extLst>
          </p:cNvPr>
          <p:cNvSpPr/>
          <p:nvPr/>
        </p:nvSpPr>
        <p:spPr>
          <a:xfrm>
            <a:off x="4618624" y="1393796"/>
            <a:ext cx="51130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চতুর্থক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(Quartile)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4478EB7-A70F-4C0E-A099-890E1F36818A}"/>
              </a:ext>
            </a:extLst>
          </p:cNvPr>
          <p:cNvSpPr/>
          <p:nvPr/>
        </p:nvSpPr>
        <p:spPr>
          <a:xfrm>
            <a:off x="4492872" y="2001345"/>
            <a:ext cx="4455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দশমক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(Decile)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9D2128F-2555-44F4-B452-5DF796C2E7D5}"/>
              </a:ext>
            </a:extLst>
          </p:cNvPr>
          <p:cNvSpPr/>
          <p:nvPr/>
        </p:nvSpPr>
        <p:spPr>
          <a:xfrm>
            <a:off x="3992481" y="2745182"/>
            <a:ext cx="53412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শতমক</a:t>
            </a: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(Percentile)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B481A8B-9ACD-4370-97FF-65E1B66803A0}"/>
              </a:ext>
            </a:extLst>
          </p:cNvPr>
          <p:cNvSpPr/>
          <p:nvPr/>
        </p:nvSpPr>
        <p:spPr>
          <a:xfrm flipH="1">
            <a:off x="1738341" y="2099965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EF3DBD7-259B-4011-A51B-CDFE839530B0}"/>
              </a:ext>
            </a:extLst>
          </p:cNvPr>
          <p:cNvSpPr/>
          <p:nvPr/>
        </p:nvSpPr>
        <p:spPr>
          <a:xfrm flipH="1">
            <a:off x="2846259" y="2084604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F7A8E8A-AC7B-40D4-8574-C839668A348A}"/>
              </a:ext>
            </a:extLst>
          </p:cNvPr>
          <p:cNvSpPr/>
          <p:nvPr/>
        </p:nvSpPr>
        <p:spPr>
          <a:xfrm flipH="1">
            <a:off x="3984085" y="2091904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DAD709FE-BAA1-4547-A852-7BBAC70B7394}"/>
              </a:ext>
            </a:extLst>
          </p:cNvPr>
          <p:cNvSpPr/>
          <p:nvPr/>
        </p:nvSpPr>
        <p:spPr>
          <a:xfrm flipH="1">
            <a:off x="5117895" y="2065454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6325597-6693-4555-8BF2-EB67A3BE15A1}"/>
              </a:ext>
            </a:extLst>
          </p:cNvPr>
          <p:cNvSpPr/>
          <p:nvPr/>
        </p:nvSpPr>
        <p:spPr>
          <a:xfrm flipH="1">
            <a:off x="6197822" y="2118354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1DCA30D-A4E3-474A-AB3F-D533A93ADA1C}"/>
              </a:ext>
            </a:extLst>
          </p:cNvPr>
          <p:cNvSpPr/>
          <p:nvPr/>
        </p:nvSpPr>
        <p:spPr>
          <a:xfrm flipH="1">
            <a:off x="7304787" y="2099965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6C39884-0E64-4D1D-B4E1-DF3F4CF0B2DA}"/>
              </a:ext>
            </a:extLst>
          </p:cNvPr>
          <p:cNvSpPr/>
          <p:nvPr/>
        </p:nvSpPr>
        <p:spPr>
          <a:xfrm flipH="1">
            <a:off x="8467515" y="2097198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21E3838-B67A-401F-AFD8-66907CA557E7}"/>
              </a:ext>
            </a:extLst>
          </p:cNvPr>
          <p:cNvSpPr/>
          <p:nvPr/>
        </p:nvSpPr>
        <p:spPr>
          <a:xfrm flipH="1">
            <a:off x="9526485" y="2103889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48667D61-CE4C-4A64-BD88-52ADF3D1DE90}"/>
              </a:ext>
            </a:extLst>
          </p:cNvPr>
          <p:cNvSpPr/>
          <p:nvPr/>
        </p:nvSpPr>
        <p:spPr>
          <a:xfrm flipH="1">
            <a:off x="10632319" y="2103518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34DEA736-3D88-4B45-BBB4-A8AE771E75DA}"/>
              </a:ext>
            </a:extLst>
          </p:cNvPr>
          <p:cNvSpPr txBox="1"/>
          <p:nvPr/>
        </p:nvSpPr>
        <p:spPr>
          <a:xfrm>
            <a:off x="1016335" y="2034893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1</a:t>
            </a:r>
            <a:endParaRPr lang="en-GB" sz="40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563E5D94-B749-4706-BD84-D2E468C41941}"/>
              </a:ext>
            </a:extLst>
          </p:cNvPr>
          <p:cNvSpPr txBox="1"/>
          <p:nvPr/>
        </p:nvSpPr>
        <p:spPr>
          <a:xfrm>
            <a:off x="2155562" y="2037212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2</a:t>
            </a:r>
            <a:endParaRPr lang="en-GB" sz="4000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3FCCC0-6275-42A8-A74E-6FF24F8E78C7}"/>
              </a:ext>
            </a:extLst>
          </p:cNvPr>
          <p:cNvSpPr txBox="1"/>
          <p:nvPr/>
        </p:nvSpPr>
        <p:spPr>
          <a:xfrm>
            <a:off x="3153698" y="2025082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3</a:t>
            </a:r>
            <a:endParaRPr lang="en-GB" sz="4000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0340873-F12E-4315-9DAA-4D0A46FAA549}"/>
              </a:ext>
            </a:extLst>
          </p:cNvPr>
          <p:cNvSpPr txBox="1"/>
          <p:nvPr/>
        </p:nvSpPr>
        <p:spPr>
          <a:xfrm>
            <a:off x="4323743" y="2018731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4000" b="1" i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4968ECF-E6E7-4831-85D2-983020479274}"/>
              </a:ext>
            </a:extLst>
          </p:cNvPr>
          <p:cNvSpPr txBox="1"/>
          <p:nvPr/>
        </p:nvSpPr>
        <p:spPr>
          <a:xfrm>
            <a:off x="5486497" y="2065657"/>
            <a:ext cx="80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5</a:t>
            </a:r>
            <a:endParaRPr lang="en-GB" sz="4000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3CBD3592-08B6-4030-AC7A-018EEFAD27A6}"/>
              </a:ext>
            </a:extLst>
          </p:cNvPr>
          <p:cNvSpPr txBox="1"/>
          <p:nvPr/>
        </p:nvSpPr>
        <p:spPr>
          <a:xfrm>
            <a:off x="6464590" y="2069128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6</a:t>
            </a:r>
            <a:endParaRPr lang="en-GB" sz="400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96073ACD-6818-44A2-8F7D-CC14C1CC4246}"/>
              </a:ext>
            </a:extLst>
          </p:cNvPr>
          <p:cNvSpPr txBox="1"/>
          <p:nvPr/>
        </p:nvSpPr>
        <p:spPr>
          <a:xfrm>
            <a:off x="7562590" y="2033102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7</a:t>
            </a:r>
            <a:endParaRPr lang="en-GB" sz="4000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50D83A7-F34E-4BA9-AD51-2F787642DE65}"/>
              </a:ext>
            </a:extLst>
          </p:cNvPr>
          <p:cNvSpPr txBox="1"/>
          <p:nvPr/>
        </p:nvSpPr>
        <p:spPr>
          <a:xfrm>
            <a:off x="8719033" y="2011663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4000" b="1" i="1" baseline="-25000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5B1C45AD-0362-4BA4-866C-495FA8E78BBF}"/>
              </a:ext>
            </a:extLst>
          </p:cNvPr>
          <p:cNvSpPr txBox="1"/>
          <p:nvPr/>
        </p:nvSpPr>
        <p:spPr>
          <a:xfrm>
            <a:off x="9848593" y="2036403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D</a:t>
            </a:r>
            <a:r>
              <a:rPr lang="en-US" sz="4000" b="1" i="1" baseline="-25000" dirty="0"/>
              <a:t>9</a:t>
            </a:r>
            <a:endParaRPr lang="en-GB" sz="4000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3628B7A-3397-4F58-A799-F4DAE05F009A}"/>
              </a:ext>
            </a:extLst>
          </p:cNvPr>
          <p:cNvSpPr txBox="1"/>
          <p:nvPr/>
        </p:nvSpPr>
        <p:spPr>
          <a:xfrm>
            <a:off x="485776" y="4042196"/>
            <a:ext cx="77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1</a:t>
            </a:r>
            <a:endParaRPr lang="en-GB" sz="4000" dirty="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61747B9-275D-4CFA-9051-B2A59EBFADC7}"/>
              </a:ext>
            </a:extLst>
          </p:cNvPr>
          <p:cNvSpPr/>
          <p:nvPr/>
        </p:nvSpPr>
        <p:spPr>
          <a:xfrm flipH="1">
            <a:off x="1790317" y="3344739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13B7B3A-17CF-46D1-9B61-7F2CEC23A15C}"/>
              </a:ext>
            </a:extLst>
          </p:cNvPr>
          <p:cNvSpPr txBox="1"/>
          <p:nvPr/>
        </p:nvSpPr>
        <p:spPr>
          <a:xfrm>
            <a:off x="1510422" y="4099379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10</a:t>
            </a:r>
            <a:endParaRPr lang="en-GB" sz="4000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7E48E37-ACA2-433B-A7E6-A1CC2D3A3941}"/>
              </a:ext>
            </a:extLst>
          </p:cNvPr>
          <p:cNvSpPr/>
          <p:nvPr/>
        </p:nvSpPr>
        <p:spPr>
          <a:xfrm flipH="1">
            <a:off x="732979" y="3385882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E43798E-AF27-4719-B663-F8C31A3786F1}"/>
              </a:ext>
            </a:extLst>
          </p:cNvPr>
          <p:cNvSpPr/>
          <p:nvPr/>
        </p:nvSpPr>
        <p:spPr>
          <a:xfrm flipH="1">
            <a:off x="2909575" y="3455443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7A84093-282C-4842-A8FA-3C7BC2A6AD3C}"/>
              </a:ext>
            </a:extLst>
          </p:cNvPr>
          <p:cNvSpPr/>
          <p:nvPr/>
        </p:nvSpPr>
        <p:spPr>
          <a:xfrm flipH="1">
            <a:off x="3959822" y="3397457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E4D47B7-A9EE-45CD-9790-DD7BAC290FD4}"/>
              </a:ext>
            </a:extLst>
          </p:cNvPr>
          <p:cNvSpPr/>
          <p:nvPr/>
        </p:nvSpPr>
        <p:spPr>
          <a:xfrm flipH="1">
            <a:off x="5066369" y="3447382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2B887FE9-1DD1-4DF2-A57F-85227D6645BC}"/>
              </a:ext>
            </a:extLst>
          </p:cNvPr>
          <p:cNvSpPr/>
          <p:nvPr/>
        </p:nvSpPr>
        <p:spPr>
          <a:xfrm flipH="1">
            <a:off x="6203195" y="3471565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0BECB45-C59F-40D8-8EDF-05C0CB0CD459}"/>
              </a:ext>
            </a:extLst>
          </p:cNvPr>
          <p:cNvSpPr/>
          <p:nvPr/>
        </p:nvSpPr>
        <p:spPr>
          <a:xfrm flipH="1">
            <a:off x="7269507" y="3425653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C38C732-41EE-49FF-9F9A-528DA2FA6CEE}"/>
              </a:ext>
            </a:extLst>
          </p:cNvPr>
          <p:cNvSpPr/>
          <p:nvPr/>
        </p:nvSpPr>
        <p:spPr>
          <a:xfrm flipH="1">
            <a:off x="8389369" y="3359652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0F70AC4-CAF2-48FC-A5A5-D986DF6ABFF1}"/>
              </a:ext>
            </a:extLst>
          </p:cNvPr>
          <p:cNvSpPr/>
          <p:nvPr/>
        </p:nvSpPr>
        <p:spPr>
          <a:xfrm flipH="1">
            <a:off x="9455762" y="3407077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1C7C604-4EF6-4BAB-A8A4-351C33B9438B}"/>
              </a:ext>
            </a:extLst>
          </p:cNvPr>
          <p:cNvSpPr/>
          <p:nvPr/>
        </p:nvSpPr>
        <p:spPr>
          <a:xfrm flipH="1">
            <a:off x="10577106" y="3397457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27B2C0E-6D53-4C40-8642-17204527BD7A}"/>
              </a:ext>
            </a:extLst>
          </p:cNvPr>
          <p:cNvSpPr/>
          <p:nvPr/>
        </p:nvSpPr>
        <p:spPr>
          <a:xfrm flipH="1">
            <a:off x="11561803" y="3407077"/>
            <a:ext cx="84776" cy="701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37E6312E-E11A-4283-9558-CBE03CC2536A}"/>
              </a:ext>
            </a:extLst>
          </p:cNvPr>
          <p:cNvSpPr txBox="1"/>
          <p:nvPr/>
        </p:nvSpPr>
        <p:spPr>
          <a:xfrm>
            <a:off x="2646773" y="4077503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20</a:t>
            </a:r>
            <a:endParaRPr lang="en-GB" sz="400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A9420DC3-3E52-49DD-B767-3049C0E87557}"/>
              </a:ext>
            </a:extLst>
          </p:cNvPr>
          <p:cNvSpPr txBox="1"/>
          <p:nvPr/>
        </p:nvSpPr>
        <p:spPr>
          <a:xfrm>
            <a:off x="3783124" y="4055627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30</a:t>
            </a:r>
            <a:endParaRPr lang="en-GB" sz="4000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CA33DF1D-036D-45A9-B72C-33B18059C089}"/>
              </a:ext>
            </a:extLst>
          </p:cNvPr>
          <p:cNvSpPr txBox="1"/>
          <p:nvPr/>
        </p:nvSpPr>
        <p:spPr>
          <a:xfrm>
            <a:off x="4919475" y="4033751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40</a:t>
            </a:r>
            <a:endParaRPr lang="en-GB" sz="4000" dirty="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F5BBA0D8-9053-4609-B09D-C43ADEEDA696}"/>
              </a:ext>
            </a:extLst>
          </p:cNvPr>
          <p:cNvSpPr txBox="1"/>
          <p:nvPr/>
        </p:nvSpPr>
        <p:spPr>
          <a:xfrm>
            <a:off x="6055826" y="4011875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50</a:t>
            </a:r>
            <a:endParaRPr lang="en-GB" sz="4000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B312DDE9-8F08-476D-8B37-6298F794766C}"/>
              </a:ext>
            </a:extLst>
          </p:cNvPr>
          <p:cNvSpPr txBox="1"/>
          <p:nvPr/>
        </p:nvSpPr>
        <p:spPr>
          <a:xfrm>
            <a:off x="7192177" y="3989999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60</a:t>
            </a:r>
            <a:endParaRPr lang="en-GB" sz="4000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8DA1F478-1995-4599-B1FC-EE814A3D45AC}"/>
              </a:ext>
            </a:extLst>
          </p:cNvPr>
          <p:cNvSpPr txBox="1"/>
          <p:nvPr/>
        </p:nvSpPr>
        <p:spPr>
          <a:xfrm>
            <a:off x="8225507" y="4042196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70</a:t>
            </a:r>
            <a:endParaRPr lang="en-GB" sz="4000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668C1142-D470-4134-B691-C38F84CDC2DA}"/>
              </a:ext>
            </a:extLst>
          </p:cNvPr>
          <p:cNvSpPr txBox="1"/>
          <p:nvPr/>
        </p:nvSpPr>
        <p:spPr>
          <a:xfrm>
            <a:off x="9252372" y="4050676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80</a:t>
            </a:r>
            <a:endParaRPr lang="en-GB" sz="40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A9A6D1C9-8A6D-42CD-A54D-94EB93E52BCE}"/>
              </a:ext>
            </a:extLst>
          </p:cNvPr>
          <p:cNvSpPr txBox="1"/>
          <p:nvPr/>
        </p:nvSpPr>
        <p:spPr>
          <a:xfrm>
            <a:off x="10442186" y="4099379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90</a:t>
            </a:r>
            <a:endParaRPr lang="en-GB" sz="4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FDEAAD7E-E7A7-43DA-BDD2-D584BFF70251}"/>
              </a:ext>
            </a:extLst>
          </p:cNvPr>
          <p:cNvSpPr txBox="1"/>
          <p:nvPr/>
        </p:nvSpPr>
        <p:spPr>
          <a:xfrm>
            <a:off x="11242165" y="4087804"/>
            <a:ext cx="104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P</a:t>
            </a:r>
            <a:r>
              <a:rPr lang="en-US" sz="4000" b="1" i="1" baseline="-25000" dirty="0"/>
              <a:t>99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34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1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25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25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25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250"/>
                            </p:stCondLst>
                            <p:childTnLst>
                              <p:par>
                                <p:cTn id="2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7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"/>
                            </p:stCondLst>
                            <p:childTnLst>
                              <p:par>
                                <p:cTn id="2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1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"/>
                            </p:stCondLst>
                            <p:childTnLst>
                              <p:par>
                                <p:cTn id="2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5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"/>
                            </p:stCondLst>
                            <p:childTnLst>
                              <p:par>
                                <p:cTn id="2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9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"/>
                            </p:stCondLst>
                            <p:childTnLst>
                              <p:par>
                                <p:cTn id="2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3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"/>
                            </p:stCondLst>
                            <p:childTnLst>
                              <p:par>
                                <p:cTn id="2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7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"/>
                            </p:stCondLst>
                            <p:childTnLst>
                              <p:par>
                                <p:cTn id="2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1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50"/>
                            </p:stCondLst>
                            <p:childTnLst>
                              <p:par>
                                <p:cTn id="2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5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"/>
                            </p:stCondLst>
                            <p:childTnLst>
                              <p:par>
                                <p:cTn id="2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9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50"/>
                            </p:stCondLst>
                            <p:childTnLst>
                              <p:par>
                                <p:cTn id="2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3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7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50"/>
                            </p:stCondLst>
                            <p:childTnLst>
                              <p:par>
                                <p:cTn id="2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1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0"/>
                            </p:stCondLst>
                            <p:childTnLst>
                              <p:par>
                                <p:cTn id="2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5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50"/>
                            </p:stCondLst>
                            <p:childTnLst>
                              <p:par>
                                <p:cTn id="2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9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00"/>
                            </p:stCondLst>
                            <p:childTnLst>
                              <p:par>
                                <p:cTn id="2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3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50"/>
                            </p:stCondLst>
                            <p:childTnLst>
                              <p:par>
                                <p:cTn id="2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7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00"/>
                            </p:stCondLst>
                            <p:childTnLst>
                              <p:par>
                                <p:cTn id="2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1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50"/>
                            </p:stCondLst>
                            <p:childTnLst>
                              <p:par>
                                <p:cTn id="2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5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"/>
                            </p:stCondLst>
                            <p:childTnLst>
                              <p:par>
                                <p:cTn id="2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9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50"/>
                            </p:stCondLst>
                            <p:childTnLst>
                              <p:par>
                                <p:cTn id="3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3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7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50"/>
                            </p:stCondLst>
                            <p:childTnLst>
                              <p:par>
                                <p:cTn id="3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1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00"/>
                            </p:stCondLst>
                            <p:childTnLst>
                              <p:par>
                                <p:cTn id="3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5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50"/>
                            </p:stCondLst>
                            <p:childTnLst>
                              <p:par>
                                <p:cTn id="3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9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"/>
                            </p:stCondLst>
                            <p:childTnLst>
                              <p:par>
                                <p:cTn id="3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3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50"/>
                            </p:stCondLst>
                            <p:childTnLst>
                              <p:par>
                                <p:cTn id="3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7" dur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300"/>
                            </p:stCondLst>
                            <p:childTnLst>
                              <p:par>
                                <p:cTn id="3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1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5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9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450"/>
                            </p:stCondLst>
                            <p:childTnLst>
                              <p:par>
                                <p:cTn id="3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3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7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50"/>
                            </p:stCondLst>
                            <p:childTnLst>
                              <p:par>
                                <p:cTn id="3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1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600"/>
                            </p:stCondLst>
                            <p:childTnLst>
                              <p:par>
                                <p:cTn id="3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5" dur="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650"/>
                            </p:stCondLst>
                            <p:childTnLst>
                              <p:par>
                                <p:cTn id="3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9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700"/>
                            </p:stCondLst>
                            <p:childTnLst>
                              <p:par>
                                <p:cTn id="3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3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750"/>
                            </p:stCondLst>
                            <p:childTnLst>
                              <p:par>
                                <p:cTn id="3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7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800"/>
                            </p:stCondLst>
                            <p:childTnLst>
                              <p:par>
                                <p:cTn id="3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1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850"/>
                            </p:stCondLst>
                            <p:childTnLst>
                              <p:par>
                                <p:cTn id="3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5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9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950"/>
                            </p:stCondLst>
                            <p:childTnLst>
                              <p:par>
                                <p:cTn id="3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3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7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050"/>
                            </p:stCondLst>
                            <p:childTnLst>
                              <p:par>
                                <p:cTn id="3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1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100"/>
                            </p:stCondLst>
                            <p:childTnLst>
                              <p:par>
                                <p:cTn id="3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5" dur="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150"/>
                            </p:stCondLst>
                            <p:childTnLst>
                              <p:par>
                                <p:cTn id="3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9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200"/>
                            </p:stCondLst>
                            <p:childTnLst>
                              <p:par>
                                <p:cTn id="4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3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250"/>
                            </p:stCondLst>
                            <p:childTnLst>
                              <p:par>
                                <p:cTn id="4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7" dur="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300"/>
                            </p:stCondLst>
                            <p:childTnLst>
                              <p:par>
                                <p:cTn id="4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1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350"/>
                            </p:stCondLst>
                            <p:childTnLst>
                              <p:par>
                                <p:cTn id="4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5" dur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400"/>
                            </p:stCondLst>
                            <p:childTnLst>
                              <p:par>
                                <p:cTn id="4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9" dur="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450"/>
                            </p:stCondLst>
                            <p:childTnLst>
                              <p:par>
                                <p:cTn id="4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3" dur="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500"/>
                            </p:stCondLst>
                            <p:childTnLst>
                              <p:par>
                                <p:cTn id="4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7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550"/>
                            </p:stCondLst>
                            <p:childTnLst>
                              <p:par>
                                <p:cTn id="4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1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5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650"/>
                            </p:stCondLst>
                            <p:childTnLst>
                              <p:par>
                                <p:cTn id="4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9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3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7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1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850"/>
                            </p:stCondLst>
                            <p:childTnLst>
                              <p:par>
                                <p:cTn id="4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5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2900"/>
                            </p:stCondLst>
                            <p:childTnLst>
                              <p:par>
                                <p:cTn id="4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9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2950"/>
                            </p:stCondLst>
                            <p:childTnLst>
                              <p:par>
                                <p:cTn id="4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3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000"/>
                            </p:stCondLst>
                            <p:childTnLst>
                              <p:par>
                                <p:cTn id="4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7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050"/>
                            </p:stCondLst>
                            <p:childTnLst>
                              <p:par>
                                <p:cTn id="4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1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100"/>
                            </p:stCondLst>
                            <p:childTnLst>
                              <p:par>
                                <p:cTn id="4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5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150"/>
                            </p:stCondLst>
                            <p:childTnLst>
                              <p:par>
                                <p:cTn id="4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9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200"/>
                            </p:stCondLst>
                            <p:childTnLst>
                              <p:par>
                                <p:cTn id="4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3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3250"/>
                            </p:stCondLst>
                            <p:childTnLst>
                              <p:par>
                                <p:cTn id="4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7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300"/>
                            </p:stCondLst>
                            <p:childTnLst>
                              <p:par>
                                <p:cTn id="4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1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3350"/>
                            </p:stCondLst>
                            <p:childTnLst>
                              <p:par>
                                <p:cTn id="4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5" dur="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3400"/>
                            </p:stCondLst>
                            <p:childTnLst>
                              <p:par>
                                <p:cTn id="4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9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450"/>
                            </p:stCondLst>
                            <p:childTnLst>
                              <p:par>
                                <p:cTn id="5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3" dur="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3500"/>
                            </p:stCondLst>
                            <p:childTnLst>
                              <p:par>
                                <p:cTn id="5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7" dur="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3550"/>
                            </p:stCondLst>
                            <p:childTnLst>
                              <p:par>
                                <p:cTn id="5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1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3600"/>
                            </p:stCondLst>
                            <p:childTnLst>
                              <p:par>
                                <p:cTn id="5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5" dur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3650"/>
                            </p:stCondLst>
                            <p:childTnLst>
                              <p:par>
                                <p:cTn id="5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9" dur="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3700"/>
                            </p:stCondLst>
                            <p:childTnLst>
                              <p:par>
                                <p:cTn id="5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3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750"/>
                            </p:stCondLst>
                            <p:childTnLst>
                              <p:par>
                                <p:cTn id="5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7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3800"/>
                            </p:stCondLst>
                            <p:childTnLst>
                              <p:par>
                                <p:cTn id="5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1" dur="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3850"/>
                            </p:stCondLst>
                            <p:childTnLst>
                              <p:par>
                                <p:cTn id="5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5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3900"/>
                            </p:stCondLst>
                            <p:childTnLst>
                              <p:par>
                                <p:cTn id="5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9" dur="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3950"/>
                            </p:stCondLst>
                            <p:childTnLst>
                              <p:par>
                                <p:cTn id="5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3" dur="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4000"/>
                            </p:stCondLst>
                            <p:childTnLst>
                              <p:par>
                                <p:cTn id="5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7" dur="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4050"/>
                            </p:stCondLst>
                            <p:childTnLst>
                              <p:par>
                                <p:cTn id="5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1" dur="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5" dur="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4150"/>
                            </p:stCondLst>
                            <p:childTnLst>
                              <p:par>
                                <p:cTn id="5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9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4200"/>
                            </p:stCondLst>
                            <p:childTnLst>
                              <p:par>
                                <p:cTn id="5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3" dur="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4250"/>
                            </p:stCondLst>
                            <p:childTnLst>
                              <p:par>
                                <p:cTn id="5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7" dur="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4300"/>
                            </p:stCondLst>
                            <p:childTnLst>
                              <p:par>
                                <p:cTn id="5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1" dur="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350"/>
                            </p:stCondLst>
                            <p:childTnLst>
                              <p:par>
                                <p:cTn id="5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5" dur="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9" dur="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4450"/>
                            </p:stCondLst>
                            <p:childTnLst>
                              <p:par>
                                <p:cTn id="5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3" dur="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4500"/>
                            </p:stCondLst>
                            <p:childTnLst>
                              <p:par>
                                <p:cTn id="5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7" dur="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4550"/>
                            </p:stCondLst>
                            <p:childTnLst>
                              <p:par>
                                <p:cTn id="5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1" dur="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4600"/>
                            </p:stCondLst>
                            <p:childTnLst>
                              <p:par>
                                <p:cTn id="5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5" dur="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650"/>
                            </p:stCondLst>
                            <p:childTnLst>
                              <p:par>
                                <p:cTn id="5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9" dur="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4700"/>
                            </p:stCondLst>
                            <p:childTnLst>
                              <p:par>
                                <p:cTn id="6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3" dur="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4750"/>
                            </p:stCondLst>
                            <p:childTnLst>
                              <p:par>
                                <p:cTn id="6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7" dur="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800"/>
                            </p:stCondLst>
                            <p:childTnLst>
                              <p:par>
                                <p:cTn id="6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1" dur="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4850"/>
                            </p:stCondLst>
                            <p:childTnLst>
                              <p:par>
                                <p:cTn id="6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5" dur="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4900"/>
                            </p:stCondLst>
                            <p:childTnLst>
                              <p:par>
                                <p:cTn id="6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9" dur="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4950"/>
                            </p:stCondLst>
                            <p:childTnLst>
                              <p:par>
                                <p:cTn id="6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3" dur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6" dur="1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8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6700"/>
                            </p:stCondLst>
                            <p:childTnLst>
                              <p:par>
                                <p:cTn id="6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4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700"/>
                            </p:stCondLst>
                            <p:childTnLst>
                              <p:par>
                                <p:cTn id="6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800"/>
                            </p:stCondLst>
                            <p:childTnLst>
                              <p:par>
                                <p:cTn id="6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1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900"/>
                            </p:stCondLst>
                            <p:childTnLst>
                              <p:par>
                                <p:cTn id="6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8000"/>
                            </p:stCondLst>
                            <p:childTnLst>
                              <p:par>
                                <p:cTn id="6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4" dur="1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00"/>
                            </p:stCondLst>
                            <p:childTnLst>
                              <p:par>
                                <p:cTn id="6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200"/>
                            </p:stCondLst>
                            <p:childTnLst>
                              <p:par>
                                <p:cTn id="6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8300"/>
                            </p:stCondLst>
                            <p:childTnLst>
                              <p:par>
                                <p:cTn id="6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8400"/>
                            </p:stCondLst>
                            <p:childTnLst>
                              <p:par>
                                <p:cTn id="6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1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8600"/>
                            </p:stCondLst>
                            <p:childTnLst>
                              <p:par>
                                <p:cTn id="6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4" dur="1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8700"/>
                            </p:stCondLst>
                            <p:childTnLst>
                              <p:par>
                                <p:cTn id="6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9" dur="1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800"/>
                            </p:stCondLst>
                            <p:childTnLst>
                              <p:par>
                                <p:cTn id="6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1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8900"/>
                            </p:stCondLst>
                            <p:childTnLst>
                              <p:par>
                                <p:cTn id="6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9000"/>
                            </p:stCondLst>
                            <p:childTnLst>
                              <p:par>
                                <p:cTn id="7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9100"/>
                            </p:stCondLst>
                            <p:childTnLst>
                              <p:par>
                                <p:cTn id="7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9200"/>
                            </p:stCondLst>
                            <p:childTnLst>
                              <p:par>
                                <p:cTn id="7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1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9300"/>
                            </p:stCondLst>
                            <p:childTnLst>
                              <p:par>
                                <p:cTn id="7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9400"/>
                            </p:stCondLst>
                            <p:childTnLst>
                              <p:par>
                                <p:cTn id="7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4" dur="1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1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9500"/>
                            </p:stCondLst>
                            <p:childTnLst>
                              <p:par>
                                <p:cTn id="7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9" dur="1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9600"/>
                            </p:stCondLst>
                            <p:childTnLst>
                              <p:par>
                                <p:cTn id="7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1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1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9700"/>
                            </p:stCondLst>
                            <p:childTnLst>
                              <p:par>
                                <p:cTn id="7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1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9" grpId="0"/>
      <p:bldP spid="229" grpId="1"/>
      <p:bldP spid="230" grpId="0"/>
      <p:bldP spid="230" grpId="1"/>
      <p:bldP spid="231" grpId="0" animBg="1"/>
      <p:bldP spid="232" grpId="0"/>
      <p:bldP spid="234" grpId="0" animBg="1"/>
      <p:bldP spid="235" grpId="0" animBg="1"/>
      <p:bldP spid="236" grpId="0" animBg="1"/>
      <p:bldP spid="240" grpId="0"/>
      <p:bldP spid="241" grpId="0"/>
      <p:bldP spid="242" grpId="0"/>
      <p:bldP spid="243" grpId="0"/>
      <p:bldP spid="243" grpId="1"/>
      <p:bldP spid="244" grpId="0"/>
      <p:bldP spid="244" grpId="1"/>
      <p:bldP spid="245" grpId="0"/>
      <p:bldP spid="245" grpId="1"/>
      <p:bldP spid="246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38" grpId="0"/>
      <p:bldP spid="239" grpId="0" animBg="1"/>
      <p:bldP spid="247" grpId="0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F9E28-A5F3-40EB-8A95-60E218062C34}"/>
              </a:ext>
            </a:extLst>
          </p:cNvPr>
          <p:cNvSpPr/>
          <p:nvPr/>
        </p:nvSpPr>
        <p:spPr>
          <a:xfrm>
            <a:off x="6985290" y="3070725"/>
            <a:ext cx="1608011" cy="597760"/>
          </a:xfrm>
          <a:prstGeom prst="rect">
            <a:avLst/>
          </a:prstGeom>
          <a:solidFill>
            <a:srgbClr val="DF0B4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0F8BC-0D0E-4C5E-9CD2-7A589AAFA3C9}"/>
              </a:ext>
            </a:extLst>
          </p:cNvPr>
          <p:cNvSpPr/>
          <p:nvPr/>
        </p:nvSpPr>
        <p:spPr>
          <a:xfrm>
            <a:off x="8576799" y="3094111"/>
            <a:ext cx="1608011" cy="57437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25F4E-1623-4A0F-8EE7-E25ADFE3E343}"/>
              </a:ext>
            </a:extLst>
          </p:cNvPr>
          <p:cNvSpPr/>
          <p:nvPr/>
        </p:nvSpPr>
        <p:spPr>
          <a:xfrm>
            <a:off x="10210800" y="3094110"/>
            <a:ext cx="1775753" cy="59070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-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C76187-8F31-4D85-8F80-7E6F84C944AD}"/>
              </a:ext>
            </a:extLst>
          </p:cNvPr>
          <p:cNvSpPr/>
          <p:nvPr/>
        </p:nvSpPr>
        <p:spPr>
          <a:xfrm>
            <a:off x="6971212" y="3817365"/>
            <a:ext cx="1608011" cy="6166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EAF91-1C42-46EB-943F-58E2A8383433}"/>
              </a:ext>
            </a:extLst>
          </p:cNvPr>
          <p:cNvSpPr/>
          <p:nvPr/>
        </p:nvSpPr>
        <p:spPr>
          <a:xfrm>
            <a:off x="6956787" y="4610121"/>
            <a:ext cx="1617130" cy="561564"/>
          </a:xfrm>
          <a:prstGeom prst="rect">
            <a:avLst/>
          </a:prstGeom>
          <a:solidFill>
            <a:srgbClr val="DF0B4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9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C9BF1-08FA-43E4-90C2-3134F5901C65}"/>
              </a:ext>
            </a:extLst>
          </p:cNvPr>
          <p:cNvSpPr/>
          <p:nvPr/>
        </p:nvSpPr>
        <p:spPr>
          <a:xfrm>
            <a:off x="6960464" y="5522903"/>
            <a:ext cx="1632837" cy="5426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99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2068D-EB28-4E6F-AB07-55550F90CBBF}"/>
              </a:ext>
            </a:extLst>
          </p:cNvPr>
          <p:cNvSpPr/>
          <p:nvPr/>
        </p:nvSpPr>
        <p:spPr>
          <a:xfrm>
            <a:off x="8565117" y="3872441"/>
            <a:ext cx="1606993" cy="561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825F9-984D-4761-B868-60DED71BF130}"/>
              </a:ext>
            </a:extLst>
          </p:cNvPr>
          <p:cNvSpPr/>
          <p:nvPr/>
        </p:nvSpPr>
        <p:spPr>
          <a:xfrm>
            <a:off x="8552517" y="4608819"/>
            <a:ext cx="1608011" cy="57277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10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CC81B-5B40-433D-A828-672F935CD006}"/>
              </a:ext>
            </a:extLst>
          </p:cNvPr>
          <p:cNvSpPr/>
          <p:nvPr/>
        </p:nvSpPr>
        <p:spPr>
          <a:xfrm>
            <a:off x="8605099" y="5517877"/>
            <a:ext cx="1619675" cy="5426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100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ED774C-E278-45FE-9897-19252F8FAA27}"/>
              </a:ext>
            </a:extLst>
          </p:cNvPr>
          <p:cNvSpPr/>
          <p:nvPr/>
        </p:nvSpPr>
        <p:spPr>
          <a:xfrm>
            <a:off x="10172001" y="3843300"/>
            <a:ext cx="1753960" cy="590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baseline="-25000" dirty="0"/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</a:rPr>
              <a:t>Q</a:t>
            </a:r>
            <a:r>
              <a:rPr kumimoji="0" lang="en-US" sz="40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</a:rPr>
              <a:t>2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7B9AF-B05D-4DC6-8286-4FD25E456A40}"/>
              </a:ext>
            </a:extLst>
          </p:cNvPr>
          <p:cNvSpPr/>
          <p:nvPr/>
        </p:nvSpPr>
        <p:spPr>
          <a:xfrm>
            <a:off x="10160528" y="4592491"/>
            <a:ext cx="1742295" cy="59070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/>
              <a:t>D</a:t>
            </a:r>
            <a:r>
              <a:rPr lang="en-US" sz="4000" b="1" i="1" baseline="-25000" dirty="0"/>
              <a:t>5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7842A-518C-46E5-8877-A7E79EB79868}"/>
              </a:ext>
            </a:extLst>
          </p:cNvPr>
          <p:cNvSpPr/>
          <p:nvPr/>
        </p:nvSpPr>
        <p:spPr>
          <a:xfrm>
            <a:off x="10220669" y="5538116"/>
            <a:ext cx="1742295" cy="5426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P</a:t>
            </a:r>
            <a:r>
              <a:rPr lang="en-US" sz="3200" b="1" i="1" baseline="-25000" dirty="0"/>
              <a:t>50</a:t>
            </a:r>
            <a:endParaRPr lang="en-GB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5CA7B3-D01E-4475-A75C-4DDEE8C38E24}"/>
              </a:ext>
            </a:extLst>
          </p:cNvPr>
          <p:cNvSpPr/>
          <p:nvPr/>
        </p:nvSpPr>
        <p:spPr>
          <a:xfrm>
            <a:off x="4854774" y="3068174"/>
            <a:ext cx="2102013" cy="616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Arial Black" panose="020B0A04020102020204" pitchFamily="34" charset="0"/>
              </a:rPr>
              <a:t>মধ্যমা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1385D9-A940-4525-8F6E-220C57986D01}"/>
              </a:ext>
            </a:extLst>
          </p:cNvPr>
          <p:cNvSpPr/>
          <p:nvPr/>
        </p:nvSpPr>
        <p:spPr>
          <a:xfrm>
            <a:off x="4871656" y="3818116"/>
            <a:ext cx="2100683" cy="6166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Arial Black" panose="020B0A04020102020204" pitchFamily="34" charset="0"/>
              </a:rPr>
              <a:t>চতুর্থক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93C3E8-6853-419A-800B-6400BB2F7931}"/>
              </a:ext>
            </a:extLst>
          </p:cNvPr>
          <p:cNvSpPr/>
          <p:nvPr/>
        </p:nvSpPr>
        <p:spPr>
          <a:xfrm>
            <a:off x="4854774" y="4598587"/>
            <a:ext cx="2102013" cy="5730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Arial Black" panose="020B0A04020102020204" pitchFamily="34" charset="0"/>
              </a:rPr>
              <a:t>দশমক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13EDC4-9393-4484-84E9-38A4B1C06045}"/>
              </a:ext>
            </a:extLst>
          </p:cNvPr>
          <p:cNvSpPr/>
          <p:nvPr/>
        </p:nvSpPr>
        <p:spPr>
          <a:xfrm>
            <a:off x="4856928" y="5522903"/>
            <a:ext cx="2117261" cy="5730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Arial Black" panose="020B0A04020102020204" pitchFamily="34" charset="0"/>
              </a:rPr>
              <a:t>শতমক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85FF32-29D9-49D7-8721-7E098663CA1C}"/>
              </a:ext>
            </a:extLst>
          </p:cNvPr>
          <p:cNvSpPr/>
          <p:nvPr/>
        </p:nvSpPr>
        <p:spPr>
          <a:xfrm>
            <a:off x="4630247" y="211317"/>
            <a:ext cx="1626375" cy="2835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বিভাজক</a:t>
            </a:r>
            <a:endParaRPr lang="en-US" sz="32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DFE7D-4079-4756-9613-46B16FCDEDEC}"/>
              </a:ext>
            </a:extLst>
          </p:cNvPr>
          <p:cNvSpPr/>
          <p:nvPr/>
        </p:nvSpPr>
        <p:spPr>
          <a:xfrm>
            <a:off x="10258304" y="236611"/>
            <a:ext cx="1753960" cy="2857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মধ্যমার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সমান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Point equal to the Median</a:t>
            </a:r>
            <a:endParaRPr lang="en-GB" sz="2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FC1CA2-990B-436E-93C1-598B006182CE}"/>
              </a:ext>
            </a:extLst>
          </p:cNvPr>
          <p:cNvSpPr/>
          <p:nvPr/>
        </p:nvSpPr>
        <p:spPr>
          <a:xfrm>
            <a:off x="8466709" y="236611"/>
            <a:ext cx="1753960" cy="2857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তথ্যসারিকে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বিভক্ত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করে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Divides the data into</a:t>
            </a:r>
            <a:endParaRPr lang="en-GB" sz="2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E3944-445E-42FE-A5C6-333DD402B87F}"/>
              </a:ext>
            </a:extLst>
          </p:cNvPr>
          <p:cNvSpPr/>
          <p:nvPr/>
        </p:nvSpPr>
        <p:spPr>
          <a:xfrm>
            <a:off x="6248400" y="212271"/>
            <a:ext cx="2263206" cy="2857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যে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মানগুলো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তথ্যসারিকে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বিভক্ত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করে</a:t>
            </a:r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No. of points dividing the data</a:t>
            </a:r>
            <a:endParaRPr lang="en-GB" sz="2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8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689FF-6BD1-4061-A0E1-58256979CD10}"/>
              </a:ext>
            </a:extLst>
          </p:cNvPr>
          <p:cNvSpPr txBox="1"/>
          <p:nvPr/>
        </p:nvSpPr>
        <p:spPr>
          <a:xfrm>
            <a:off x="457200" y="1020208"/>
            <a:ext cx="1170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মনেকরি</a:t>
            </a:r>
            <a:r>
              <a:rPr lang="en-US" sz="4000" b="1" dirty="0"/>
              <a:t> কোন </a:t>
            </a:r>
            <a:r>
              <a:rPr lang="en-US" sz="4000" b="1" dirty="0" err="1"/>
              <a:t>তথ্যসারিতে</a:t>
            </a:r>
            <a:r>
              <a:rPr lang="en-US" sz="4000" b="1" dirty="0"/>
              <a:t> n –</a:t>
            </a:r>
            <a:r>
              <a:rPr lang="en-US" sz="4000" b="1" dirty="0" err="1"/>
              <a:t>সংখ্যক</a:t>
            </a:r>
            <a:r>
              <a:rPr lang="en-US" sz="4000" b="1" dirty="0"/>
              <a:t> </a:t>
            </a:r>
            <a:r>
              <a:rPr lang="en-US" sz="4000" b="1" dirty="0" err="1"/>
              <a:t>মান</a:t>
            </a:r>
            <a:r>
              <a:rPr lang="en-US" sz="4000" b="1" dirty="0"/>
              <a:t> </a:t>
            </a:r>
            <a:r>
              <a:rPr lang="en-US" sz="4000" b="1" dirty="0" err="1"/>
              <a:t>আছে</a:t>
            </a:r>
            <a:r>
              <a:rPr lang="en-US" sz="4000" b="1" dirty="0"/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11CB2-47E1-4C54-B4C5-779E14FC6D6A}"/>
              </a:ext>
            </a:extLst>
          </p:cNvPr>
          <p:cNvSpPr txBox="1"/>
          <p:nvPr/>
        </p:nvSpPr>
        <p:spPr>
          <a:xfrm>
            <a:off x="2895600" y="228600"/>
            <a:ext cx="7917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অশ্রেণিকৃত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তথ্যসারির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ক্ষেত্রে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চতুর্থক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নির্ণয়</a:t>
            </a:r>
            <a:r>
              <a:rPr lang="en-US" sz="4400" b="1" dirty="0">
                <a:solidFill>
                  <a:srgbClr val="00B050"/>
                </a:solidFill>
              </a:rPr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1EA06-ED9B-4A78-A5E1-7F28DD438D5E}"/>
              </a:ext>
            </a:extLst>
          </p:cNvPr>
          <p:cNvSpPr txBox="1"/>
          <p:nvPr/>
        </p:nvSpPr>
        <p:spPr>
          <a:xfrm>
            <a:off x="-228600" y="1600200"/>
            <a:ext cx="1170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C000"/>
                </a:solidFill>
              </a:rPr>
              <a:t> তথ্যসারির n –</a:t>
            </a:r>
            <a:r>
              <a:rPr lang="en-US" sz="4000" b="1" dirty="0" err="1">
                <a:solidFill>
                  <a:srgbClr val="FFC000"/>
                </a:solidFill>
              </a:rPr>
              <a:t>সংখ্যক</a:t>
            </a:r>
            <a:r>
              <a:rPr lang="en-US" sz="4000" b="1" dirty="0">
                <a:solidFill>
                  <a:srgbClr val="FFC000"/>
                </a:solidFill>
              </a:rPr>
              <a:t> মানকে </a:t>
            </a:r>
            <a:r>
              <a:rPr lang="en-US" sz="4000" b="1" dirty="0" err="1">
                <a:solidFill>
                  <a:srgbClr val="FFC000"/>
                </a:solidFill>
              </a:rPr>
              <a:t>ছোট</a:t>
            </a:r>
            <a:r>
              <a:rPr lang="en-US" sz="4000" b="1" dirty="0">
                <a:solidFill>
                  <a:srgbClr val="FFC000"/>
                </a:solidFill>
              </a:rPr>
              <a:t>/</a:t>
            </a:r>
            <a:r>
              <a:rPr lang="en-US" sz="4000" b="1" dirty="0" err="1">
                <a:solidFill>
                  <a:srgbClr val="FFC000"/>
                </a:solidFill>
              </a:rPr>
              <a:t>বড়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ক্রমে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সাজাতে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হবে</a:t>
            </a:r>
            <a:r>
              <a:rPr lang="en-US" sz="4000" b="1" dirty="0">
                <a:solidFill>
                  <a:srgbClr val="FFC000"/>
                </a:solidFill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85E78-92D4-4C0D-9C43-ABEBA712ADD4}"/>
              </a:ext>
            </a:extLst>
          </p:cNvPr>
          <p:cNvSpPr txBox="1"/>
          <p:nvPr/>
        </p:nvSpPr>
        <p:spPr>
          <a:xfrm>
            <a:off x="4637532" y="2525741"/>
            <a:ext cx="2916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চতুর্থক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38EE7-A4AC-4045-93AF-E0D32BB691C6}"/>
              </a:ext>
            </a:extLst>
          </p:cNvPr>
          <p:cNvSpPr txBox="1"/>
          <p:nvPr/>
        </p:nvSpPr>
        <p:spPr>
          <a:xfrm>
            <a:off x="325166" y="2448978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বিজোড়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হলে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E0EA4-67FD-4068-B1BB-2A1DAFA90DDD}"/>
              </a:ext>
            </a:extLst>
          </p:cNvPr>
          <p:cNvSpPr txBox="1"/>
          <p:nvPr/>
        </p:nvSpPr>
        <p:spPr>
          <a:xfrm>
            <a:off x="7511084" y="5140538"/>
            <a:ext cx="3401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1,2,3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EB772-DF15-4FB3-A5F8-56CB7C663B9D}"/>
              </a:ext>
            </a:extLst>
          </p:cNvPr>
          <p:cNvSpPr txBox="1"/>
          <p:nvPr/>
        </p:nvSpPr>
        <p:spPr>
          <a:xfrm>
            <a:off x="6096000" y="3332971"/>
            <a:ext cx="116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</a:t>
            </a:r>
            <a:r>
              <a:rPr kumimoji="0" lang="en-US" sz="54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3DD1E-6766-43FC-A942-B9498C713A8C}"/>
              </a:ext>
            </a:extLst>
          </p:cNvPr>
          <p:cNvSpPr txBox="1"/>
          <p:nvPr/>
        </p:nvSpPr>
        <p:spPr>
          <a:xfrm>
            <a:off x="6854536" y="3429000"/>
            <a:ext cx="859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=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942686-50EF-4E3E-B519-7B36FF0F627C}"/>
                  </a:ext>
                </a:extLst>
              </p:cNvPr>
              <p:cNvSpPr txBox="1"/>
              <p:nvPr/>
            </p:nvSpPr>
            <p:spPr>
              <a:xfrm>
                <a:off x="7554468" y="2942780"/>
                <a:ext cx="2808732" cy="1669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𝒏</m:t>
                          </m:r>
                          <m:r>
                            <a:rPr kumimoji="0" lang="en-GB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kumimoji="0" lang="en-GB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𝟒</m:t>
                          </m:r>
                        </m:den>
                      </m:f>
                      <m:r>
                        <a:rPr kumimoji="0" lang="en-GB" sz="5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942686-50EF-4E3E-B519-7B36FF0F6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68" y="2942780"/>
                <a:ext cx="2808732" cy="1669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DF93A14-59CF-44F7-A4C0-85C43EDD898A}"/>
              </a:ext>
            </a:extLst>
          </p:cNvPr>
          <p:cNvSpPr txBox="1"/>
          <p:nvPr/>
        </p:nvSpPr>
        <p:spPr>
          <a:xfrm>
            <a:off x="10252552" y="3297757"/>
            <a:ext cx="2247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পদ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C12528-8594-429E-A151-2C37EE91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58" y="51506"/>
            <a:ext cx="8157155" cy="12741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0B9BC9-50F8-464C-B852-0E3FDE2C9C15}"/>
              </a:ext>
            </a:extLst>
          </p:cNvPr>
          <p:cNvSpPr txBox="1"/>
          <p:nvPr/>
        </p:nvSpPr>
        <p:spPr>
          <a:xfrm>
            <a:off x="4664653" y="2541400"/>
            <a:ext cx="6657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দশমক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EE84A-E17E-43D6-8815-303EA95EBF73}"/>
              </a:ext>
            </a:extLst>
          </p:cNvPr>
          <p:cNvSpPr txBox="1"/>
          <p:nvPr/>
        </p:nvSpPr>
        <p:spPr>
          <a:xfrm>
            <a:off x="6096000" y="3315991"/>
            <a:ext cx="1047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  <a:r>
              <a:rPr kumimoji="0" lang="en-US" sz="54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9967EA-8168-4A34-8190-CEBD9CBE77F7}"/>
              </a:ext>
            </a:extLst>
          </p:cNvPr>
          <p:cNvSpPr txBox="1"/>
          <p:nvPr/>
        </p:nvSpPr>
        <p:spPr>
          <a:xfrm>
            <a:off x="6757249" y="3429000"/>
            <a:ext cx="1047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=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BBFA00-D7D2-495B-8998-AB22AF6AE062}"/>
                  </a:ext>
                </a:extLst>
              </p:cNvPr>
              <p:cNvSpPr txBox="1"/>
              <p:nvPr/>
            </p:nvSpPr>
            <p:spPr>
              <a:xfrm>
                <a:off x="7341410" y="2937136"/>
                <a:ext cx="3124200" cy="1675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𝒏</m:t>
                          </m:r>
                          <m:r>
                            <a:rPr kumimoji="0" lang="en-GB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kumimoji="0" lang="en-GB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20B0502040204020203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BBFA00-D7D2-495B-8998-AB22AF6AE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410" y="2937136"/>
                <a:ext cx="3124200" cy="1675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E0BBFDD-404C-4BF9-87D1-937C0D050E21}"/>
              </a:ext>
            </a:extLst>
          </p:cNvPr>
          <p:cNvSpPr txBox="1"/>
          <p:nvPr/>
        </p:nvSpPr>
        <p:spPr>
          <a:xfrm>
            <a:off x="10249619" y="3313040"/>
            <a:ext cx="24664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পদ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69E922-773A-4C8E-B0B7-1ACC22493FA0}"/>
              </a:ext>
            </a:extLst>
          </p:cNvPr>
          <p:cNvSpPr txBox="1"/>
          <p:nvPr/>
        </p:nvSpPr>
        <p:spPr>
          <a:xfrm>
            <a:off x="7714072" y="5125255"/>
            <a:ext cx="4771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1,2,3…..,9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F5D26EF-1214-4D10-8998-4315DE014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286" y="73623"/>
            <a:ext cx="8212024" cy="1274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724B0BC-1E0D-49B8-9A3E-114351F694A1}"/>
              </a:ext>
            </a:extLst>
          </p:cNvPr>
          <p:cNvSpPr txBox="1"/>
          <p:nvPr/>
        </p:nvSpPr>
        <p:spPr>
          <a:xfrm>
            <a:off x="4637532" y="2557618"/>
            <a:ext cx="2458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শতমক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58F5DE-2729-451F-8F39-204E8634BB2F}"/>
              </a:ext>
            </a:extLst>
          </p:cNvPr>
          <p:cNvSpPr txBox="1"/>
          <p:nvPr/>
        </p:nvSpPr>
        <p:spPr>
          <a:xfrm>
            <a:off x="6073166" y="3329656"/>
            <a:ext cx="1124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</a:t>
            </a:r>
            <a:r>
              <a:rPr kumimoji="0" lang="en-US" sz="54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 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7802CC-B1EF-47AC-9D5C-DA7C69B11BDF}"/>
              </a:ext>
            </a:extLst>
          </p:cNvPr>
          <p:cNvSpPr txBox="1"/>
          <p:nvPr/>
        </p:nvSpPr>
        <p:spPr>
          <a:xfrm>
            <a:off x="6765394" y="3444283"/>
            <a:ext cx="945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=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047C15-F125-4E36-B258-6F95DDF35CB1}"/>
                  </a:ext>
                </a:extLst>
              </p:cNvPr>
              <p:cNvSpPr txBox="1"/>
              <p:nvPr/>
            </p:nvSpPr>
            <p:spPr>
              <a:xfrm>
                <a:off x="7493956" y="3043830"/>
                <a:ext cx="2869244" cy="1308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𝒏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+</m:t>
                        </m:r>
                        <m:r>
                          <a:rPr kumimoji="0" lang="en-GB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)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20B0502040204020203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047C15-F125-4E36-B258-6F95DDF3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956" y="3043830"/>
                <a:ext cx="2869244" cy="1308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E6FCCB4-34F0-4274-BD7E-C4676CAD9D63}"/>
              </a:ext>
            </a:extLst>
          </p:cNvPr>
          <p:cNvSpPr txBox="1"/>
          <p:nvPr/>
        </p:nvSpPr>
        <p:spPr>
          <a:xfrm>
            <a:off x="9732937" y="3339293"/>
            <a:ext cx="2136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তম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পদ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D4A354-C530-4A80-A975-C357FC984D13}"/>
              </a:ext>
            </a:extLst>
          </p:cNvPr>
          <p:cNvSpPr txBox="1"/>
          <p:nvPr/>
        </p:nvSpPr>
        <p:spPr>
          <a:xfrm>
            <a:off x="6619841" y="5073616"/>
            <a:ext cx="5161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1,2,3……,99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460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7" grpId="0"/>
      <p:bldP spid="7" grpId="1"/>
      <p:bldP spid="9" grpId="0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 build="allAtOnce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2" grpId="0"/>
      <p:bldP spid="32" grpId="1"/>
      <p:bldP spid="34" grpId="0"/>
      <p:bldP spid="34" grpId="1"/>
      <p:bldP spid="37" grpId="0"/>
      <p:bldP spid="39" grpId="0"/>
      <p:bldP spid="41" grpId="0"/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13593</TotalTime>
  <Words>1177</Words>
  <Application>Microsoft Office PowerPoint</Application>
  <PresentationFormat>Widescreen</PresentationFormat>
  <Paragraphs>478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Bahnschrift</vt:lpstr>
      <vt:lpstr>Calibri</vt:lpstr>
      <vt:lpstr>Cambria Math</vt:lpstr>
      <vt:lpstr>Century Gothic</vt:lpstr>
      <vt:lpstr>Corbel</vt:lpstr>
      <vt:lpstr>Wingdings</vt:lpstr>
      <vt:lpstr>Depth</vt:lpstr>
      <vt:lpstr>PowerPoint Presentation</vt:lpstr>
      <vt:lpstr>PowerPoint Presentation</vt:lpstr>
      <vt:lpstr>PowerPoint Presentation</vt:lpstr>
      <vt:lpstr> এই পাঠ শেষে শিক্ষার্থীরা  - </vt:lpstr>
      <vt:lpstr>বিভাজক (Partition)</vt:lpstr>
      <vt:lpstr>চতুর্থক (Quartile)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Mohammed Naimuddin Hasan Tibrijee</cp:lastModifiedBy>
  <cp:revision>1084</cp:revision>
  <dcterms:created xsi:type="dcterms:W3CDTF">2020-07-18T00:51:11Z</dcterms:created>
  <dcterms:modified xsi:type="dcterms:W3CDTF">2021-05-27T15:35:25Z</dcterms:modified>
</cp:coreProperties>
</file>