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72" r:id="rId4"/>
    <p:sldId id="257" r:id="rId5"/>
    <p:sldId id="258" r:id="rId6"/>
    <p:sldId id="256" r:id="rId7"/>
    <p:sldId id="261" r:id="rId8"/>
    <p:sldId id="262" r:id="rId9"/>
    <p:sldId id="259" r:id="rId10"/>
    <p:sldId id="265" r:id="rId11"/>
    <p:sldId id="266" r:id="rId12"/>
    <p:sldId id="268" r:id="rId13"/>
    <p:sldId id="269" r:id="rId14"/>
    <p:sldId id="270" r:id="rId15"/>
    <p:sldId id="271" r:id="rId16"/>
    <p:sldId id="264" r:id="rId17"/>
    <p:sldId id="263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C540F-F44C-46EE-9F97-CA2BB68F6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5FFD9F-9AE4-4C64-B12B-BDF38F2D1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A32EF-1D68-45A6-841B-908568253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7760-F24C-4E66-9DEA-FADAA841A3E5}" type="datetimeFigureOut">
              <a:rPr lang="en-US" smtClean="0"/>
              <a:t>28-May-21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9081E-913D-47FF-8AC6-614589D8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A034E-2E48-4BD0-BA08-79A39E242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0BE5-7751-4531-8161-A87C785E6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86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4380D-64B3-4D90-8DB0-D3B50313D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514B46-1AA4-47BA-BDA1-5C80993B1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6F858-9738-4C91-B7E5-4ABC51F4A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7760-F24C-4E66-9DEA-FADAA841A3E5}" type="datetimeFigureOut">
              <a:rPr lang="en-US" smtClean="0"/>
              <a:t>28-May-21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F23C0-7264-48D7-8929-267BA956F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A8C8A-46EE-4863-95BC-EF995DDD4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0BE5-7751-4531-8161-A87C785E6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5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9FAF7B-BBFB-44E9-99A8-0E7CFC8022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8C6E8B-8F67-484E-8D13-D1DE2AF8B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CF6B7-34E8-4EC9-8D16-1E3FF18F1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7760-F24C-4E66-9DEA-FADAA841A3E5}" type="datetimeFigureOut">
              <a:rPr lang="en-US" smtClean="0"/>
              <a:t>28-May-21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258FC-6290-4567-B4AA-B313D3F61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C19E7-21D5-407C-A49C-26341D2DF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0BE5-7751-4531-8161-A87C785E6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978A2-9B4F-422E-9F0F-94E27C92F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6135-0629-4765-9EB1-E21B9D56A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6D7E2-98E4-43DC-B766-7501EDA99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7760-F24C-4E66-9DEA-FADAA841A3E5}" type="datetimeFigureOut">
              <a:rPr lang="en-US" smtClean="0"/>
              <a:t>28-May-21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4BCEF-6AFA-4221-8887-193C636A0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7AFD9-A9C0-4AE5-B72B-596ACD828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0BE5-7751-4531-8161-A87C785E6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79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3BE85-7A7C-4384-88EC-0405C2314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DFBE53-3F82-4563-973B-5E3B3E312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5BB63-70C2-4D5A-85E8-E3E67158B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7760-F24C-4E66-9DEA-FADAA841A3E5}" type="datetimeFigureOut">
              <a:rPr lang="en-US" smtClean="0"/>
              <a:t>28-May-21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868EE-2068-48B3-B96E-87D543723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8F4BC-D8C8-40A0-84CD-FB1B54BD8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0BE5-7751-4531-8161-A87C785E6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2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2B162-1ACE-489C-9CE9-F0D3F28C6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FE579-AAE0-4041-B5D0-C6C2B348B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31212E-C7F1-4086-9EF6-E3478B2A6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0D1EA1-11F0-46DF-96CA-5D7534962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7760-F24C-4E66-9DEA-FADAA841A3E5}" type="datetimeFigureOut">
              <a:rPr lang="en-US" smtClean="0"/>
              <a:t>28-May-21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73F53-0016-462D-9E72-5611D0C10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CD31B-EAE4-43AC-86E3-E9137FE77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0BE5-7751-4531-8161-A87C785E6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73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F9F97-195B-4043-BE41-6BC396460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CAC1E-BF21-446F-BAB9-F9EE20363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7606D9-500A-4D5B-90A2-0F58E1BDCD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00E482-73A6-4C0B-9E1B-0F6D07EB70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AE67BC-1322-44B5-BA23-BDDBF6CAC8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28F4BB-4498-458E-974F-A6C66ADBA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7760-F24C-4E66-9DEA-FADAA841A3E5}" type="datetimeFigureOut">
              <a:rPr lang="en-US" smtClean="0"/>
              <a:t>28-May-21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DCC496-AA3A-438C-B81F-513784E0F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AC19FC-DCED-42BF-8DC8-8B2EE4E27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0BE5-7751-4531-8161-A87C785E6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61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52BA1-1279-4390-BED8-07CE0CC77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B99A40-FF35-4D57-9AC3-7C952CB97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7760-F24C-4E66-9DEA-FADAA841A3E5}" type="datetimeFigureOut">
              <a:rPr lang="en-US" smtClean="0"/>
              <a:t>28-May-21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A0AC90-0911-4594-8C42-A92A5DBAB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D63930-7B2A-4631-B978-C8BCB0F79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0BE5-7751-4531-8161-A87C785E6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13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9DEA42-9060-4662-B653-6CE90BCD8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7760-F24C-4E66-9DEA-FADAA841A3E5}" type="datetimeFigureOut">
              <a:rPr lang="en-US" smtClean="0"/>
              <a:t>28-May-21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88B2F7-CF8C-4F93-A917-3FF2AA219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C2A64-14A4-4B9D-B2F8-BFFDC8A97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0BE5-7751-4531-8161-A87C785E6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61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EA0D5-6969-468D-BE7C-CDA2C9593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41037-D47B-48AE-BD61-7070B7669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3711F6-9FB5-49A9-A41C-0496673F0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C5AA34-FB06-45AB-AC00-DC41937E7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7760-F24C-4E66-9DEA-FADAA841A3E5}" type="datetimeFigureOut">
              <a:rPr lang="en-US" smtClean="0"/>
              <a:t>28-May-21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1B607D-44B3-4D18-88D3-5B55D37BB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F5CEFB-F599-412F-9EF6-215140AB2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0BE5-7751-4531-8161-A87C785E6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6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AC2EC-35CB-401E-8ED6-824BFF899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E8EE9C-2869-430C-BFB4-7A134232B6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6167C8-A0F1-4371-9924-C1D5D35EC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67DD08-DBF3-4F09-9F6B-72C502A0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7760-F24C-4E66-9DEA-FADAA841A3E5}" type="datetimeFigureOut">
              <a:rPr lang="en-US" smtClean="0"/>
              <a:t>28-May-21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5E04C-BB2D-41EE-A5EE-2B8281503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AC566-4D92-4847-B7F9-912263CA7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0BE5-7751-4531-8161-A87C785E6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30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ixabay.com/illustrations/background-art-abstract-watercolor-2687925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837473B0-CC2E-450A-ABE3-18F120FF3D39}">
                <a1611:picAttrSrcUrl xmlns="" xmlns:a1611="http://schemas.microsoft.com/office/drawing/2016/11/main" r:id="rId1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662402-EEE7-4E30-B86A-3854D7E18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B20E5A-8848-4EBF-B9BE-394AC9C69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B1E8E-1AD3-4534-884B-1C66767515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97760-F24C-4E66-9DEA-FADAA841A3E5}" type="datetimeFigureOut">
              <a:rPr lang="en-US" smtClean="0"/>
              <a:t>28-May-21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7FAE8-9773-4050-9B33-9BDC68EF08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53435-C60C-40D7-A738-C70F5C7F9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00BE5-7751-4531-8161-A87C785E6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9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microsoft.com/office/2007/relationships/hdphoto" Target="../media/hdphoto1.wdp"/><Relationship Id="rId7" Type="http://schemas.openxmlformats.org/officeDocument/2006/relationships/image" Target="../media/image3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hyperlink" Target="https://pixabay.com/illustrations/background-art-abstract-watercolor-2687925/" TargetMode="External"/><Relationship Id="rId9" Type="http://schemas.openxmlformats.org/officeDocument/2006/relationships/hyperlink" Target="https://bn.wikipedia.org/wiki/%E0%A6%AE%E0%A7%8B%E0%A6%B0%E0%A6%97_%E0%A6%B2%E0%A6%A1%E0%A6%BC%E0%A6%BE%E0%A6%87_(%E0%A6%97%E0%A7%8D%E0%A6%B0%E0%A6%BE%E0%A6%AE%E0%A7%80%E0%A6%A3_%E0%A6%96%E0%A7%87%E0%A6%B2%E0%A6%BE)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eneedfun.com/thank-you-flowers/" TargetMode="Externa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u6o23Pu0Do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ducationquizzes.com/ks1/science/seasons-and-weather-day-and-nigh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09A8F9-00B6-4008-A5D6-D31208920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507" y="1801609"/>
            <a:ext cx="7754599" cy="2635352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3D02E198-CD88-4491-ACF7-A63FF7AFF7CE}"/>
              </a:ext>
            </a:extLst>
          </p:cNvPr>
          <p:cNvSpPr/>
          <p:nvPr/>
        </p:nvSpPr>
        <p:spPr>
          <a:xfrm>
            <a:off x="132734" y="103239"/>
            <a:ext cx="11887201" cy="6754761"/>
          </a:xfrm>
          <a:prstGeom prst="frame">
            <a:avLst>
              <a:gd name="adj1" fmla="val 2457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00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jpg">
            <a:extLst>
              <a:ext uri="{FF2B5EF4-FFF2-40B4-BE49-F238E27FC236}">
                <a16:creationId xmlns:a16="http://schemas.microsoft.com/office/drawing/2014/main" id="{CBE2F25D-CCF1-4471-A470-3DB2B5CD55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59" y="4664005"/>
            <a:ext cx="2164870" cy="1692288"/>
          </a:xfrm>
          <a:prstGeom prst="rect">
            <a:avLst/>
          </a:prstGeom>
        </p:spPr>
      </p:pic>
      <p:pic>
        <p:nvPicPr>
          <p:cNvPr id="4" name="Picture 3" descr="ch.jpg">
            <a:extLst>
              <a:ext uri="{FF2B5EF4-FFF2-40B4-BE49-F238E27FC236}">
                <a16:creationId xmlns:a16="http://schemas.microsoft.com/office/drawing/2014/main" id="{2A0CB62A-1DCB-438A-A482-6E50611532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8" y="906287"/>
            <a:ext cx="2106560" cy="1527144"/>
          </a:xfrm>
          <a:prstGeom prst="rect">
            <a:avLst/>
          </a:prstGeom>
        </p:spPr>
      </p:pic>
      <p:pic>
        <p:nvPicPr>
          <p:cNvPr id="6" name="Picture 5" descr="pic সাইকেল.jpg">
            <a:extLst>
              <a:ext uri="{FF2B5EF4-FFF2-40B4-BE49-F238E27FC236}">
                <a16:creationId xmlns:a16="http://schemas.microsoft.com/office/drawing/2014/main" id="{9556FFF3-F1C7-4CEF-9B9B-0AB8FFC703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1" y="2809853"/>
            <a:ext cx="2124858" cy="14139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9F4651-B311-45F0-8EDC-0E211DC928E0}"/>
              </a:ext>
            </a:extLst>
          </p:cNvPr>
          <p:cNvSpPr/>
          <p:nvPr/>
        </p:nvSpPr>
        <p:spPr>
          <a:xfrm>
            <a:off x="6990737" y="1219485"/>
            <a:ext cx="4672778" cy="9714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Little children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A08E61-5C31-4B90-9489-5492ECBB2D87}"/>
              </a:ext>
            </a:extLst>
          </p:cNvPr>
          <p:cNvSpPr/>
          <p:nvPr/>
        </p:nvSpPr>
        <p:spPr>
          <a:xfrm>
            <a:off x="6990737" y="3019066"/>
            <a:ext cx="4672778" cy="9955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CA0255-9567-4FD6-847C-04FF26C85526}"/>
              </a:ext>
            </a:extLst>
          </p:cNvPr>
          <p:cNvSpPr/>
          <p:nvPr/>
        </p:nvSpPr>
        <p:spPr>
          <a:xfrm>
            <a:off x="6990737" y="4842748"/>
            <a:ext cx="4672778" cy="9955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Little children want to play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1B151B5-44DB-4FCA-9A6E-2729656B6032}"/>
              </a:ext>
            </a:extLst>
          </p:cNvPr>
          <p:cNvSpPr/>
          <p:nvPr/>
        </p:nvSpPr>
        <p:spPr>
          <a:xfrm>
            <a:off x="3613355" y="1504335"/>
            <a:ext cx="2106560" cy="29496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CD27C01-25E6-491F-9F20-A14560A44830}"/>
              </a:ext>
            </a:extLst>
          </p:cNvPr>
          <p:cNvSpPr/>
          <p:nvPr/>
        </p:nvSpPr>
        <p:spPr>
          <a:xfrm>
            <a:off x="3613355" y="3516850"/>
            <a:ext cx="2106560" cy="29496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14B082B-2283-47B9-89C8-45198F452F65}"/>
              </a:ext>
            </a:extLst>
          </p:cNvPr>
          <p:cNvSpPr/>
          <p:nvPr/>
        </p:nvSpPr>
        <p:spPr>
          <a:xfrm>
            <a:off x="3613355" y="5362665"/>
            <a:ext cx="2106560" cy="29496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D82150DD-F2E6-4355-8007-BE842FC1E004}"/>
              </a:ext>
            </a:extLst>
          </p:cNvPr>
          <p:cNvSpPr/>
          <p:nvPr/>
        </p:nvSpPr>
        <p:spPr>
          <a:xfrm>
            <a:off x="132734" y="103239"/>
            <a:ext cx="11887201" cy="6754761"/>
          </a:xfrm>
          <a:prstGeom prst="frame">
            <a:avLst>
              <a:gd name="adj1" fmla="val 2457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93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F87488-47F6-4AF6-8946-9847C57F922A}"/>
              </a:ext>
            </a:extLst>
          </p:cNvPr>
          <p:cNvSpPr txBox="1"/>
          <p:nvPr/>
        </p:nvSpPr>
        <p:spPr>
          <a:xfrm>
            <a:off x="2875935" y="4460581"/>
            <a:ext cx="6769510" cy="646331"/>
          </a:xfrm>
          <a:prstGeom prst="rect">
            <a:avLst/>
          </a:prstGeom>
          <a:solidFill>
            <a:srgbClr val="66FF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Rain, rain, go away.</a:t>
            </a:r>
          </a:p>
        </p:txBody>
      </p:sp>
      <p:pic>
        <p:nvPicPr>
          <p:cNvPr id="4" name="Picture 3" descr="sdffghh.jpg">
            <a:extLst>
              <a:ext uri="{FF2B5EF4-FFF2-40B4-BE49-F238E27FC236}">
                <a16:creationId xmlns:a16="http://schemas.microsoft.com/office/drawing/2014/main" id="{D7E8EEF7-3C07-4DE2-8B1E-7A3AAD4707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297" y="1025013"/>
            <a:ext cx="4129549" cy="324464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9654E7-6A68-436A-999A-C5AB5B0BC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85" y="1025012"/>
            <a:ext cx="4129549" cy="3244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CD93526D-5581-4FC4-8B4E-0E621A281637}"/>
              </a:ext>
            </a:extLst>
          </p:cNvPr>
          <p:cNvSpPr/>
          <p:nvPr/>
        </p:nvSpPr>
        <p:spPr>
          <a:xfrm>
            <a:off x="132734" y="103239"/>
            <a:ext cx="11887201" cy="6754761"/>
          </a:xfrm>
          <a:prstGeom prst="frame">
            <a:avLst>
              <a:gd name="adj1" fmla="val 2457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69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09721B-3FBC-444D-BBF6-5608572570EA}"/>
              </a:ext>
            </a:extLst>
          </p:cNvPr>
          <p:cNvSpPr txBox="1"/>
          <p:nvPr/>
        </p:nvSpPr>
        <p:spPr>
          <a:xfrm flipH="1">
            <a:off x="1429364" y="1921767"/>
            <a:ext cx="5250425" cy="646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C6160D-4803-4524-9A6B-E58DCCCE56D1}"/>
              </a:ext>
            </a:extLst>
          </p:cNvPr>
          <p:cNvSpPr txBox="1"/>
          <p:nvPr/>
        </p:nvSpPr>
        <p:spPr>
          <a:xfrm flipH="1">
            <a:off x="1429364" y="3966737"/>
            <a:ext cx="7665720" cy="646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Recite the rhyme in pair.</a:t>
            </a:r>
          </a:p>
        </p:txBody>
      </p:sp>
      <p:pic>
        <p:nvPicPr>
          <p:cNvPr id="5" name="Picture 2" descr="C:\Users\DPE\Desktop\images.jpg">
            <a:extLst>
              <a:ext uri="{FF2B5EF4-FFF2-40B4-BE49-F238E27FC236}">
                <a16:creationId xmlns:a16="http://schemas.microsoft.com/office/drawing/2014/main" id="{611EA026-FBF0-4267-A082-F8F2BA94F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789" y="762000"/>
            <a:ext cx="2710521" cy="2667000"/>
          </a:xfrm>
          <a:prstGeom prst="rect">
            <a:avLst/>
          </a:prstGeom>
          <a:noFill/>
          <a:ln w="76200">
            <a:solidFill>
              <a:srgbClr val="66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D4AF2663-D4F8-48BE-9148-7C3AF124CD92}"/>
              </a:ext>
            </a:extLst>
          </p:cNvPr>
          <p:cNvSpPr/>
          <p:nvPr/>
        </p:nvSpPr>
        <p:spPr>
          <a:xfrm>
            <a:off x="132734" y="103239"/>
            <a:ext cx="11887201" cy="6754761"/>
          </a:xfrm>
          <a:prstGeom prst="frame">
            <a:avLst>
              <a:gd name="adj1" fmla="val 2457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76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5DA34-B22E-441F-91A6-DCE3B5818F49}"/>
              </a:ext>
            </a:extLst>
          </p:cNvPr>
          <p:cNvSpPr/>
          <p:nvPr/>
        </p:nvSpPr>
        <p:spPr>
          <a:xfrm>
            <a:off x="619430" y="494070"/>
            <a:ext cx="10913807" cy="5973097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D1799D-EA1E-44DE-BC07-9E251AECE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144" y="1805306"/>
            <a:ext cx="4150592" cy="444952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C9EF6A-87B7-4F02-8945-E40EA42F1A4F}"/>
              </a:ext>
            </a:extLst>
          </p:cNvPr>
          <p:cNvSpPr txBox="1"/>
          <p:nvPr/>
        </p:nvSpPr>
        <p:spPr>
          <a:xfrm>
            <a:off x="1061883" y="946635"/>
            <a:ext cx="10058401" cy="646331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Open Your  Book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32E0E7-2E5E-4A61-83A5-ECE7E98908AC}"/>
              </a:ext>
            </a:extLst>
          </p:cNvPr>
          <p:cNvSpPr txBox="1"/>
          <p:nvPr/>
        </p:nvSpPr>
        <p:spPr>
          <a:xfrm>
            <a:off x="8245038" y="978693"/>
            <a:ext cx="2875246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Open at page 34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40F4B874-BFA4-4327-B3EA-686A807DF84B}"/>
              </a:ext>
            </a:extLst>
          </p:cNvPr>
          <p:cNvSpPr/>
          <p:nvPr/>
        </p:nvSpPr>
        <p:spPr>
          <a:xfrm>
            <a:off x="132734" y="103239"/>
            <a:ext cx="11887201" cy="6754761"/>
          </a:xfrm>
          <a:prstGeom prst="frame">
            <a:avLst>
              <a:gd name="adj1" fmla="val 2457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9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BAB4C9-08B7-4959-B108-391B8AFFAC62}"/>
              </a:ext>
            </a:extLst>
          </p:cNvPr>
          <p:cNvSpPr/>
          <p:nvPr/>
        </p:nvSpPr>
        <p:spPr>
          <a:xfrm>
            <a:off x="412955" y="427703"/>
            <a:ext cx="11282516" cy="59878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E96822-155F-42BD-B14F-8A0326C94FCD}"/>
              </a:ext>
            </a:extLst>
          </p:cNvPr>
          <p:cNvSpPr txBox="1"/>
          <p:nvPr/>
        </p:nvSpPr>
        <p:spPr>
          <a:xfrm>
            <a:off x="1943100" y="829802"/>
            <a:ext cx="83058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children recite the rhyme with me</a:t>
            </a:r>
          </a:p>
        </p:txBody>
      </p:sp>
      <p:pic>
        <p:nvPicPr>
          <p:cNvPr id="7" name="Picture 6" descr="rain asa.jpg">
            <a:extLst>
              <a:ext uri="{FF2B5EF4-FFF2-40B4-BE49-F238E27FC236}">
                <a16:creationId xmlns:a16="http://schemas.microsoft.com/office/drawing/2014/main" id="{5728BAD0-C746-4DF9-9996-BF75C1383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910" y="1575788"/>
            <a:ext cx="6105617" cy="40630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CB1B34-66D2-4594-8A50-9652BD1816F1}"/>
              </a:ext>
            </a:extLst>
          </p:cNvPr>
          <p:cNvSpPr txBox="1"/>
          <p:nvPr/>
        </p:nvSpPr>
        <p:spPr>
          <a:xfrm>
            <a:off x="1485900" y="5650000"/>
            <a:ext cx="87630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Rain, rain, go away.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52D4E169-F577-4FC4-B7A1-EE4596D40DF7}"/>
              </a:ext>
            </a:extLst>
          </p:cNvPr>
          <p:cNvSpPr/>
          <p:nvPr/>
        </p:nvSpPr>
        <p:spPr>
          <a:xfrm>
            <a:off x="132734" y="103239"/>
            <a:ext cx="11887201" cy="6754761"/>
          </a:xfrm>
          <a:prstGeom prst="frame">
            <a:avLst>
              <a:gd name="adj1" fmla="val 2457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7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4ED1CE-CF79-4F5A-AB47-E0E930DE91C3}"/>
              </a:ext>
            </a:extLst>
          </p:cNvPr>
          <p:cNvSpPr/>
          <p:nvPr/>
        </p:nvSpPr>
        <p:spPr>
          <a:xfrm>
            <a:off x="1637071" y="693174"/>
            <a:ext cx="8672052" cy="5427407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C9F505-EE54-498A-9CFD-5D76BCB51DFB}"/>
              </a:ext>
            </a:extLst>
          </p:cNvPr>
          <p:cNvSpPr txBox="1"/>
          <p:nvPr/>
        </p:nvSpPr>
        <p:spPr>
          <a:xfrm flipH="1">
            <a:off x="4275310" y="1649465"/>
            <a:ext cx="2849879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7B8DF6-0578-48DE-8574-EEF4AF9BA53D}"/>
              </a:ext>
            </a:extLst>
          </p:cNvPr>
          <p:cNvSpPr txBox="1"/>
          <p:nvPr/>
        </p:nvSpPr>
        <p:spPr>
          <a:xfrm flipH="1">
            <a:off x="2604601" y="3627044"/>
            <a:ext cx="766572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Recite the rhyme in group.</a:t>
            </a:r>
          </a:p>
        </p:txBody>
      </p:sp>
      <p:pic>
        <p:nvPicPr>
          <p:cNvPr id="12" name="Picture 3" descr="C:\Users\DPE\Desktop\download.png">
            <a:extLst>
              <a:ext uri="{FF2B5EF4-FFF2-40B4-BE49-F238E27FC236}">
                <a16:creationId xmlns:a16="http://schemas.microsoft.com/office/drawing/2014/main" id="{1D6F2FD0-7E3D-47DF-8C87-B5488BC5B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190" y="1649465"/>
            <a:ext cx="1771281" cy="1711119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31A9A486-CBD5-4C05-B1A4-EBF51F2FC17E}"/>
              </a:ext>
            </a:extLst>
          </p:cNvPr>
          <p:cNvSpPr/>
          <p:nvPr/>
        </p:nvSpPr>
        <p:spPr>
          <a:xfrm>
            <a:off x="132734" y="103239"/>
            <a:ext cx="11887201" cy="6754761"/>
          </a:xfrm>
          <a:prstGeom prst="frame">
            <a:avLst>
              <a:gd name="adj1" fmla="val 2457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48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C4540D9-E3F0-4A28-869A-6663AA33DEC9}"/>
              </a:ext>
            </a:extLst>
          </p:cNvPr>
          <p:cNvSpPr/>
          <p:nvPr/>
        </p:nvSpPr>
        <p:spPr>
          <a:xfrm>
            <a:off x="958312" y="653303"/>
            <a:ext cx="10275376" cy="579399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27037E-D682-4A6F-9972-2A5237D5C02B}"/>
              </a:ext>
            </a:extLst>
          </p:cNvPr>
          <p:cNvSpPr txBox="1"/>
          <p:nvPr/>
        </p:nvSpPr>
        <p:spPr>
          <a:xfrm>
            <a:off x="7594512" y="4774887"/>
            <a:ext cx="1936197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Play</a:t>
            </a:r>
          </a:p>
        </p:txBody>
      </p:sp>
      <p:pic>
        <p:nvPicPr>
          <p:cNvPr id="12" name="Picture 11" descr="images.jpg">
            <a:extLst>
              <a:ext uri="{FF2B5EF4-FFF2-40B4-BE49-F238E27FC236}">
                <a16:creationId xmlns:a16="http://schemas.microsoft.com/office/drawing/2014/main" id="{51E224F8-DDE9-4225-A90E-8A6B8D8181D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297" y="2660189"/>
            <a:ext cx="2089105" cy="1777179"/>
          </a:xfrm>
          <a:prstGeom prst="rect">
            <a:avLst/>
          </a:prstGeom>
        </p:spPr>
      </p:pic>
      <p:pic>
        <p:nvPicPr>
          <p:cNvPr id="13" name="Picture 12" descr="rain_cloud.jpg">
            <a:extLst>
              <a:ext uri="{FF2B5EF4-FFF2-40B4-BE49-F238E27FC236}">
                <a16:creationId xmlns:a16="http://schemas.microsoft.com/office/drawing/2014/main" id="{BE8F5128-86BC-4BC9-A619-9A17CC5FB93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320" y="2702416"/>
            <a:ext cx="2071899" cy="1692726"/>
          </a:xfrm>
          <a:prstGeom prst="rect">
            <a:avLst/>
          </a:prstGeom>
          <a:solidFill>
            <a:srgbClr val="66FFFF"/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2AF053F-A8FE-450E-A888-731E41C94F5E}"/>
              </a:ext>
            </a:extLst>
          </p:cNvPr>
          <p:cNvSpPr txBox="1"/>
          <p:nvPr/>
        </p:nvSpPr>
        <p:spPr>
          <a:xfrm>
            <a:off x="1810022" y="4774887"/>
            <a:ext cx="1936197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Rain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B61FED-A8A0-447C-A1E9-F51910A6CCE3}"/>
              </a:ext>
            </a:extLst>
          </p:cNvPr>
          <p:cNvSpPr txBox="1"/>
          <p:nvPr/>
        </p:nvSpPr>
        <p:spPr>
          <a:xfrm>
            <a:off x="4703602" y="4776780"/>
            <a:ext cx="1800493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Children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7696FE7-CEF5-4595-AA4C-3BED329C81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461480" y="2702416"/>
            <a:ext cx="2095500" cy="177717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764EAB4-B6A7-4FF7-A144-FF7FC260487A}"/>
              </a:ext>
            </a:extLst>
          </p:cNvPr>
          <p:cNvSpPr/>
          <p:nvPr/>
        </p:nvSpPr>
        <p:spPr>
          <a:xfrm>
            <a:off x="2064774" y="1434889"/>
            <a:ext cx="7315200" cy="885888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the pictures name</a:t>
            </a: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5D258A46-B536-4770-8387-BCFE9E21EB99}"/>
              </a:ext>
            </a:extLst>
          </p:cNvPr>
          <p:cNvSpPr/>
          <p:nvPr/>
        </p:nvSpPr>
        <p:spPr>
          <a:xfrm>
            <a:off x="132734" y="103239"/>
            <a:ext cx="11887201" cy="6754761"/>
          </a:xfrm>
          <a:prstGeom prst="frame">
            <a:avLst>
              <a:gd name="adj1" fmla="val 2457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23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46858F1-285A-4D3A-B1B9-92321F294754}"/>
              </a:ext>
            </a:extLst>
          </p:cNvPr>
          <p:cNvSpPr/>
          <p:nvPr/>
        </p:nvSpPr>
        <p:spPr>
          <a:xfrm>
            <a:off x="294968" y="353961"/>
            <a:ext cx="11606980" cy="61648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3C7BC-933C-4662-93A8-8E16B6EB6F7C}"/>
              </a:ext>
            </a:extLst>
          </p:cNvPr>
          <p:cNvSpPr/>
          <p:nvPr/>
        </p:nvSpPr>
        <p:spPr>
          <a:xfrm>
            <a:off x="2503438" y="1025012"/>
            <a:ext cx="5117690" cy="10766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  <p:sp>
        <p:nvSpPr>
          <p:cNvPr id="13" name="Flowchart: Sequential Access Storage 12">
            <a:extLst>
              <a:ext uri="{FF2B5EF4-FFF2-40B4-BE49-F238E27FC236}">
                <a16:creationId xmlns:a16="http://schemas.microsoft.com/office/drawing/2014/main" id="{715DD96E-8799-4BAF-A623-90C558D1F40F}"/>
              </a:ext>
            </a:extLst>
          </p:cNvPr>
          <p:cNvSpPr/>
          <p:nvPr/>
        </p:nvSpPr>
        <p:spPr>
          <a:xfrm>
            <a:off x="2264803" y="2271251"/>
            <a:ext cx="4793225" cy="3392128"/>
          </a:xfrm>
          <a:prstGeom prst="flowChartMagneticTap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Recite the rhyme.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CED7-F730-4D70-803F-5510CFE5BFC9}"/>
              </a:ext>
            </a:extLst>
          </p:cNvPr>
          <p:cNvSpPr/>
          <p:nvPr/>
        </p:nvSpPr>
        <p:spPr>
          <a:xfrm>
            <a:off x="8021793" y="2101643"/>
            <a:ext cx="1312606" cy="11946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927D4714-EB2E-4FBC-8A41-1712657E586B}"/>
              </a:ext>
            </a:extLst>
          </p:cNvPr>
          <p:cNvSpPr/>
          <p:nvPr/>
        </p:nvSpPr>
        <p:spPr>
          <a:xfrm>
            <a:off x="7785818" y="1142997"/>
            <a:ext cx="1828800" cy="1076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85F6CF-872E-4D63-AF37-4E9C7B9F64EA}"/>
              </a:ext>
            </a:extLst>
          </p:cNvPr>
          <p:cNvSpPr/>
          <p:nvPr/>
        </p:nvSpPr>
        <p:spPr>
          <a:xfrm>
            <a:off x="8678096" y="2455604"/>
            <a:ext cx="545691" cy="840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4531A7-B59F-4589-BA70-E7A29B736B3A}"/>
              </a:ext>
            </a:extLst>
          </p:cNvPr>
          <p:cNvSpPr/>
          <p:nvPr/>
        </p:nvSpPr>
        <p:spPr>
          <a:xfrm>
            <a:off x="8021793" y="2455604"/>
            <a:ext cx="427703" cy="398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B3A970-FE0B-42A9-A195-7B36F37EFC27}"/>
              </a:ext>
            </a:extLst>
          </p:cNvPr>
          <p:cNvSpPr/>
          <p:nvPr/>
        </p:nvSpPr>
        <p:spPr>
          <a:xfrm>
            <a:off x="7785818" y="3296261"/>
            <a:ext cx="1710813" cy="221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964F257B-D271-48A9-93FD-A5830B00FF20}"/>
              </a:ext>
            </a:extLst>
          </p:cNvPr>
          <p:cNvSpPr/>
          <p:nvPr/>
        </p:nvSpPr>
        <p:spPr>
          <a:xfrm>
            <a:off x="132734" y="103239"/>
            <a:ext cx="11887201" cy="6754761"/>
          </a:xfrm>
          <a:prstGeom prst="frame">
            <a:avLst>
              <a:gd name="adj1" fmla="val 2457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1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AC538CBF-4D21-45FF-8D3B-CE1AE00197B9}"/>
              </a:ext>
            </a:extLst>
          </p:cNvPr>
          <p:cNvSpPr/>
          <p:nvPr/>
        </p:nvSpPr>
        <p:spPr>
          <a:xfrm>
            <a:off x="668593" y="564126"/>
            <a:ext cx="10854813" cy="5729748"/>
          </a:xfrm>
          <a:prstGeom prst="bevel">
            <a:avLst>
              <a:gd name="adj" fmla="val 709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271C7419-B15E-403E-93C3-FFBDE0064CED}"/>
              </a:ext>
            </a:extLst>
          </p:cNvPr>
          <p:cNvSpPr/>
          <p:nvPr/>
        </p:nvSpPr>
        <p:spPr>
          <a:xfrm>
            <a:off x="132734" y="103239"/>
            <a:ext cx="11887201" cy="6754761"/>
          </a:xfrm>
          <a:prstGeom prst="frame">
            <a:avLst>
              <a:gd name="adj1" fmla="val 2457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0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F61FA9F1-869E-4CF1-93CA-234D7B850322}"/>
              </a:ext>
            </a:extLst>
          </p:cNvPr>
          <p:cNvSpPr/>
          <p:nvPr/>
        </p:nvSpPr>
        <p:spPr>
          <a:xfrm>
            <a:off x="132734" y="103239"/>
            <a:ext cx="11887201" cy="6754761"/>
          </a:xfrm>
          <a:prstGeom prst="frame">
            <a:avLst>
              <a:gd name="adj1" fmla="val 2457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13FE0D-1492-419A-956E-E5FAC727AD74}"/>
              </a:ext>
            </a:extLst>
          </p:cNvPr>
          <p:cNvSpPr/>
          <p:nvPr/>
        </p:nvSpPr>
        <p:spPr>
          <a:xfrm>
            <a:off x="999090" y="2851370"/>
            <a:ext cx="4182510" cy="3108543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63500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3B15C7"/>
                </a:solidFill>
                <a:latin typeface="Calisto MT" panose="02040603050505030304" pitchFamily="18" charset="0"/>
                <a:cs typeface="Andalus" pitchFamily="18" charset="-78"/>
              </a:rPr>
              <a:t> </a:t>
            </a:r>
          </a:p>
          <a:p>
            <a:r>
              <a:rPr lang="en-US" sz="2800" b="1" dirty="0" smtClean="0">
                <a:solidFill>
                  <a:srgbClr val="3B15C7"/>
                </a:solidFill>
                <a:latin typeface="Calisto MT" panose="02040603050505030304" pitchFamily="18" charset="0"/>
                <a:cs typeface="Andalus" pitchFamily="18" charset="-78"/>
              </a:rPr>
              <a:t>AYESHA </a:t>
            </a:r>
            <a:r>
              <a:rPr lang="en-US" sz="2800" b="1" dirty="0">
                <a:solidFill>
                  <a:srgbClr val="3B15C7"/>
                </a:solidFill>
                <a:latin typeface="Calisto MT" panose="02040603050505030304" pitchFamily="18" charset="0"/>
                <a:cs typeface="Andalus" pitchFamily="18" charset="-78"/>
              </a:rPr>
              <a:t>SIDDIQUA </a:t>
            </a:r>
            <a:br>
              <a:rPr lang="en-US" sz="2800" b="1" dirty="0">
                <a:solidFill>
                  <a:srgbClr val="3B15C7"/>
                </a:solidFill>
                <a:latin typeface="Calisto MT" panose="02040603050505030304" pitchFamily="18" charset="0"/>
                <a:cs typeface="Andalus" pitchFamily="18" charset="-78"/>
              </a:rPr>
            </a:br>
            <a:r>
              <a:rPr lang="en-US" sz="2800" b="1" dirty="0">
                <a:solidFill>
                  <a:srgbClr val="3B15C7"/>
                </a:solidFill>
                <a:latin typeface="Calisto MT" panose="02040603050505030304" pitchFamily="18" charset="0"/>
                <a:cs typeface="Andalus" pitchFamily="18" charset="-78"/>
              </a:rPr>
              <a:t>HEAD TEACHER </a:t>
            </a:r>
            <a:br>
              <a:rPr lang="en-US" sz="2800" b="1" dirty="0">
                <a:solidFill>
                  <a:srgbClr val="3B15C7"/>
                </a:solidFill>
                <a:latin typeface="Calisto MT" panose="02040603050505030304" pitchFamily="18" charset="0"/>
                <a:cs typeface="Andalus" pitchFamily="18" charset="-78"/>
              </a:rPr>
            </a:br>
            <a:r>
              <a:rPr lang="en-US" sz="2800" b="1" dirty="0">
                <a:solidFill>
                  <a:srgbClr val="3B15C7"/>
                </a:solidFill>
                <a:latin typeface="Calisto MT" panose="02040603050505030304" pitchFamily="18" charset="0"/>
                <a:cs typeface="Andalus" pitchFamily="18" charset="-78"/>
              </a:rPr>
              <a:t> RAMPUR GPS</a:t>
            </a:r>
            <a:br>
              <a:rPr lang="en-US" sz="2800" b="1" dirty="0">
                <a:solidFill>
                  <a:srgbClr val="3B15C7"/>
                </a:solidFill>
                <a:latin typeface="Calisto MT" panose="02040603050505030304" pitchFamily="18" charset="0"/>
                <a:cs typeface="Andalus" pitchFamily="18" charset="-78"/>
              </a:rPr>
            </a:br>
            <a:r>
              <a:rPr lang="en-US" sz="2800" b="1" dirty="0">
                <a:solidFill>
                  <a:srgbClr val="3B15C7"/>
                </a:solidFill>
                <a:latin typeface="Calisto MT" panose="02040603050505030304" pitchFamily="18" charset="0"/>
                <a:cs typeface="Andalus" pitchFamily="18" charset="-78"/>
              </a:rPr>
              <a:t>LAKSAM,CUMILLA</a:t>
            </a:r>
          </a:p>
          <a:p>
            <a:endParaRPr lang="en-US" sz="2800" b="1" dirty="0">
              <a:solidFill>
                <a:srgbClr val="3B15C7"/>
              </a:solidFill>
              <a:latin typeface="Calisto MT" panose="02040603050505030304" pitchFamily="18" charset="0"/>
              <a:cs typeface="Andalus" pitchFamily="18" charset="-78"/>
            </a:endParaRPr>
          </a:p>
          <a:p>
            <a:endParaRPr lang="en-US" sz="2800" b="1" dirty="0">
              <a:solidFill>
                <a:srgbClr val="3B15C7"/>
              </a:solidFill>
              <a:latin typeface="Calisto MT" panose="02040603050505030304" pitchFamily="18" charset="0"/>
              <a:cs typeface="Andalus" pitchFamily="18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AB7D15-7D72-4B3B-A7BF-E3CFE273420F}"/>
              </a:ext>
            </a:extLst>
          </p:cNvPr>
          <p:cNvSpPr txBox="1"/>
          <p:nvPr/>
        </p:nvSpPr>
        <p:spPr>
          <a:xfrm>
            <a:off x="6983430" y="2943542"/>
            <a:ext cx="4395770" cy="35163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Class	 </a:t>
            </a:r>
            <a:r>
              <a:rPr lang="en-US" sz="3200" dirty="0" smtClean="0"/>
              <a:t> : </a:t>
            </a:r>
            <a:r>
              <a:rPr lang="en-US" sz="3200" dirty="0"/>
              <a:t>One</a:t>
            </a:r>
          </a:p>
          <a:p>
            <a:r>
              <a:rPr lang="en-US" sz="3200" dirty="0"/>
              <a:t>Sub 	</a:t>
            </a:r>
            <a:r>
              <a:rPr lang="en-US" sz="3200" dirty="0" smtClean="0"/>
              <a:t>  : </a:t>
            </a:r>
            <a:r>
              <a:rPr lang="en-US" sz="3200" dirty="0"/>
              <a:t>English</a:t>
            </a:r>
          </a:p>
          <a:p>
            <a:r>
              <a:rPr lang="en-US" sz="2800" b="1" dirty="0" smtClean="0">
                <a:cs typeface="NikoshBAN" pitchFamily="2" charset="0"/>
              </a:rPr>
              <a:t>Unite    : 17 </a:t>
            </a:r>
            <a:r>
              <a:rPr lang="en-US" sz="2800" b="1" dirty="0">
                <a:cs typeface="NikoshBAN" pitchFamily="2" charset="0"/>
              </a:rPr>
              <a:t>( Rhyme </a:t>
            </a:r>
            <a:r>
              <a:rPr lang="en-US" sz="2800" b="1" dirty="0" smtClean="0">
                <a:cs typeface="NikoshBAN" pitchFamily="2" charset="0"/>
              </a:rPr>
              <a:t>)P-34</a:t>
            </a:r>
            <a:endParaRPr lang="en-US" sz="2800" b="1" dirty="0">
              <a:cs typeface="NikoshBAN" pitchFamily="2" charset="0"/>
            </a:endParaRPr>
          </a:p>
          <a:p>
            <a:r>
              <a:rPr lang="en-US" sz="2800" b="1" dirty="0" smtClean="0">
                <a:cs typeface="NikoshBAN" pitchFamily="2" charset="0"/>
              </a:rPr>
              <a:t>Lesson  : 1- 3</a:t>
            </a:r>
            <a:endParaRPr lang="en-US" sz="2800" b="1" dirty="0">
              <a:cs typeface="NikoshBAN" pitchFamily="2" charset="0"/>
            </a:endParaRPr>
          </a:p>
          <a:p>
            <a:r>
              <a:rPr lang="en-US" sz="3200" dirty="0" smtClean="0"/>
              <a:t>Topics : 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Rain, rain, go away.</a:t>
            </a:r>
          </a:p>
          <a:p>
            <a:r>
              <a:rPr lang="en-US" sz="3200" dirty="0" smtClean="0"/>
              <a:t>Time  </a:t>
            </a:r>
            <a:r>
              <a:rPr lang="en-US" sz="3200" dirty="0"/>
              <a:t> </a:t>
            </a:r>
            <a:r>
              <a:rPr lang="en-US" sz="3200" dirty="0" smtClean="0"/>
              <a:t>: </a:t>
            </a:r>
            <a:r>
              <a:rPr lang="en-US" sz="3200" dirty="0"/>
              <a:t>30 minutes</a:t>
            </a:r>
          </a:p>
          <a:p>
            <a:endParaRPr lang="en-US" sz="2800" dirty="0"/>
          </a:p>
          <a:p>
            <a:endParaRPr lang="en-US" sz="10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A69B7D-76B4-4B85-A967-1DD86E98E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763" y="936464"/>
            <a:ext cx="2175164" cy="19686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F24EAA-9BF1-4C29-89ED-E132C880C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901" y="899678"/>
            <a:ext cx="1855386" cy="2043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D837B5-2DFF-4D0F-B490-1883A27C3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084" y="997283"/>
            <a:ext cx="2007346" cy="49626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23771" y="362857"/>
            <a:ext cx="6284686" cy="132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Introduce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9551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2CCDCA-A019-456D-A2FC-48D3F600FD53}"/>
              </a:ext>
            </a:extLst>
          </p:cNvPr>
          <p:cNvSpPr txBox="1"/>
          <p:nvPr/>
        </p:nvSpPr>
        <p:spPr>
          <a:xfrm>
            <a:off x="1943100" y="825909"/>
            <a:ext cx="83058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Let’s see a video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57B5E5-8329-4918-B3B5-8369F53AC81D}"/>
              </a:ext>
            </a:extLst>
          </p:cNvPr>
          <p:cNvSpPr txBox="1"/>
          <p:nvPr/>
        </p:nvSpPr>
        <p:spPr>
          <a:xfrm>
            <a:off x="3049229" y="3244334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https://www.youtube.com/watch?v=Zu6o23Pu0Do</a:t>
            </a:r>
            <a:endParaRPr 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141B128C-3B5E-4F02-A924-B5DEDB2341F7}"/>
              </a:ext>
            </a:extLst>
          </p:cNvPr>
          <p:cNvSpPr/>
          <p:nvPr/>
        </p:nvSpPr>
        <p:spPr>
          <a:xfrm>
            <a:off x="132734" y="103239"/>
            <a:ext cx="11887201" cy="6754761"/>
          </a:xfrm>
          <a:prstGeom prst="frame">
            <a:avLst>
              <a:gd name="adj1" fmla="val 2457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16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F2F1D5-88B6-4488-8FD3-BFB0D7C3F04B}"/>
              </a:ext>
            </a:extLst>
          </p:cNvPr>
          <p:cNvSpPr/>
          <p:nvPr/>
        </p:nvSpPr>
        <p:spPr>
          <a:xfrm>
            <a:off x="1036320" y="235974"/>
            <a:ext cx="104394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 at the pictures with great attention</a:t>
            </a:r>
            <a:r>
              <a:rPr lang="en-US" sz="4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860E12-B864-465C-9187-1E5728FC70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16" y="1172496"/>
            <a:ext cx="3551656" cy="2256503"/>
          </a:xfrm>
          <a:prstGeom prst="rect">
            <a:avLst/>
          </a:prstGeom>
        </p:spPr>
      </p:pic>
      <p:pic>
        <p:nvPicPr>
          <p:cNvPr id="5" name="Picture 3" descr="C:\Users\DPE\Desktop\images (4).jpg">
            <a:extLst>
              <a:ext uri="{FF2B5EF4-FFF2-40B4-BE49-F238E27FC236}">
                <a16:creationId xmlns:a16="http://schemas.microsoft.com/office/drawing/2014/main" id="{10042C08-C790-40C3-B023-4035CBA35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485" y="1172497"/>
            <a:ext cx="3314649" cy="225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DPE\Desktop\images (5).jpg">
            <a:extLst>
              <a:ext uri="{FF2B5EF4-FFF2-40B4-BE49-F238E27FC236}">
                <a16:creationId xmlns:a16="http://schemas.microsoft.com/office/drawing/2014/main" id="{C7296F32-EEB3-46CC-A206-829ADCE01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266" y="3834581"/>
            <a:ext cx="3598606" cy="227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he_girl_in_the_rain_by_best10photos.jpg">
            <a:extLst>
              <a:ext uri="{FF2B5EF4-FFF2-40B4-BE49-F238E27FC236}">
                <a16:creationId xmlns:a16="http://schemas.microsoft.com/office/drawing/2014/main" id="{E4D2BA5B-FAF2-4CC1-B13D-C5C41E7BB6C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485" y="3636706"/>
            <a:ext cx="3314650" cy="2667000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9EFA4973-1A05-4EC6-882E-BBCFBCEDBD3C}"/>
              </a:ext>
            </a:extLst>
          </p:cNvPr>
          <p:cNvSpPr/>
          <p:nvPr/>
        </p:nvSpPr>
        <p:spPr>
          <a:xfrm>
            <a:off x="132734" y="103239"/>
            <a:ext cx="11887201" cy="6754761"/>
          </a:xfrm>
          <a:prstGeom prst="frame">
            <a:avLst>
              <a:gd name="adj1" fmla="val 2457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2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40F47F-7D34-4649-BAE1-C0BA2C569F9E}"/>
              </a:ext>
            </a:extLst>
          </p:cNvPr>
          <p:cNvSpPr txBox="1"/>
          <p:nvPr/>
        </p:nvSpPr>
        <p:spPr>
          <a:xfrm>
            <a:off x="3465871" y="1422537"/>
            <a:ext cx="4704735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Rhyme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C88BA9-ADA2-4CBA-B017-650638F5BD90}"/>
              </a:ext>
            </a:extLst>
          </p:cNvPr>
          <p:cNvSpPr txBox="1"/>
          <p:nvPr/>
        </p:nvSpPr>
        <p:spPr>
          <a:xfrm>
            <a:off x="2477729" y="714651"/>
            <a:ext cx="6538810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Today’s lesson: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53F22D-7EE2-4C47-AA0E-463EB531E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729" y="2617234"/>
            <a:ext cx="6538810" cy="3314700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98C51E36-0CB1-4FF5-BCFE-1614E74F4661}"/>
              </a:ext>
            </a:extLst>
          </p:cNvPr>
          <p:cNvSpPr/>
          <p:nvPr/>
        </p:nvSpPr>
        <p:spPr>
          <a:xfrm>
            <a:off x="132734" y="103239"/>
            <a:ext cx="11887201" cy="6754761"/>
          </a:xfrm>
          <a:prstGeom prst="frame">
            <a:avLst>
              <a:gd name="adj1" fmla="val 2457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20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0141BA-7D67-4C88-BC88-DEA815E2911A}"/>
              </a:ext>
            </a:extLst>
          </p:cNvPr>
          <p:cNvSpPr/>
          <p:nvPr/>
        </p:nvSpPr>
        <p:spPr>
          <a:xfrm>
            <a:off x="696246" y="537157"/>
            <a:ext cx="10799507" cy="5324535"/>
          </a:xfrm>
          <a:prstGeom prst="rect">
            <a:avLst/>
          </a:prstGeom>
          <a:solidFill>
            <a:srgbClr val="66FFFF"/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3600" b="1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atin typeface="Times New Roman" pitchFamily="18" charset="0"/>
                <a:cs typeface="Times New Roman" panose="02020603050405020304" pitchFamily="18" charset="0"/>
              </a:rPr>
              <a:t>LEARNING OUTCOMES</a:t>
            </a:r>
          </a:p>
          <a:p>
            <a:pPr algn="ctr"/>
            <a:endParaRPr lang="en-US" sz="36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anose="02020603050405020304" pitchFamily="18" charset="0"/>
              </a:rPr>
              <a:t>After finishing the lesson students will be able to-</a:t>
            </a:r>
          </a:p>
          <a:p>
            <a:endParaRPr lang="en-US" sz="28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Listening: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1.1.1  recognize sound differences in the context of words. </a:t>
            </a:r>
          </a:p>
          <a:p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Speaking:</a:t>
            </a:r>
          </a:p>
          <a:p>
            <a:r>
              <a:rPr lang="en-US" sz="2800" dirty="0"/>
              <a:t>4.1.1 Recite this rhymes with correct pronunciation.</a:t>
            </a:r>
          </a:p>
          <a:p>
            <a:endParaRPr lang="en-US" sz="2800" dirty="0"/>
          </a:p>
          <a:p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92E58C62-668B-4932-90AB-4A710FF19302}"/>
              </a:ext>
            </a:extLst>
          </p:cNvPr>
          <p:cNvSpPr/>
          <p:nvPr/>
        </p:nvSpPr>
        <p:spPr>
          <a:xfrm>
            <a:off x="132734" y="103239"/>
            <a:ext cx="11887201" cy="6754761"/>
          </a:xfrm>
          <a:prstGeom prst="frame">
            <a:avLst>
              <a:gd name="adj1" fmla="val 2457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in-on-a-sunny-day.jpg">
            <a:extLst>
              <a:ext uri="{FF2B5EF4-FFF2-40B4-BE49-F238E27FC236}">
                <a16:creationId xmlns:a16="http://schemas.microsoft.com/office/drawing/2014/main" id="{7DE3E0DA-0DCA-439F-9A13-B2F9C17D51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330" y="1079155"/>
            <a:ext cx="2204887" cy="154767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AF77E5-D697-4626-8D0C-13BB57FFBEE9}"/>
              </a:ext>
            </a:extLst>
          </p:cNvPr>
          <p:cNvSpPr txBox="1"/>
          <p:nvPr/>
        </p:nvSpPr>
        <p:spPr>
          <a:xfrm>
            <a:off x="7450391" y="1349020"/>
            <a:ext cx="4407310" cy="646331"/>
          </a:xfrm>
          <a:prstGeom prst="rect">
            <a:avLst/>
          </a:prstGeom>
          <a:solidFill>
            <a:srgbClr val="66FF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rain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2751A100-D52E-4222-A5B3-CDD233AE8A9A}"/>
              </a:ext>
            </a:extLst>
          </p:cNvPr>
          <p:cNvSpPr/>
          <p:nvPr/>
        </p:nvSpPr>
        <p:spPr>
          <a:xfrm>
            <a:off x="4313899" y="1587519"/>
            <a:ext cx="2912811" cy="530942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3C97EF-9C8D-4068-BB35-3C9C4A20D297}"/>
              </a:ext>
            </a:extLst>
          </p:cNvPr>
          <p:cNvSpPr txBox="1"/>
          <p:nvPr/>
        </p:nvSpPr>
        <p:spPr>
          <a:xfrm>
            <a:off x="2156948" y="344515"/>
            <a:ext cx="8229600" cy="646331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see some picture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E32B43-0F6A-46A1-B3B5-8A8332E91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329" y="2870756"/>
            <a:ext cx="2204887" cy="15926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E089CBF3-A884-4E26-8094-4CDABF05D6D2}"/>
              </a:ext>
            </a:extLst>
          </p:cNvPr>
          <p:cNvSpPr/>
          <p:nvPr/>
        </p:nvSpPr>
        <p:spPr>
          <a:xfrm>
            <a:off x="4313898" y="3440900"/>
            <a:ext cx="2912811" cy="530942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CA86769-D564-43A5-8A90-16FE47D8B30A}"/>
              </a:ext>
            </a:extLst>
          </p:cNvPr>
          <p:cNvSpPr/>
          <p:nvPr/>
        </p:nvSpPr>
        <p:spPr>
          <a:xfrm>
            <a:off x="4313898" y="5270481"/>
            <a:ext cx="2912811" cy="530942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FB1062-FACC-4508-AA9A-F6301690F33D}"/>
              </a:ext>
            </a:extLst>
          </p:cNvPr>
          <p:cNvSpPr txBox="1"/>
          <p:nvPr/>
        </p:nvSpPr>
        <p:spPr>
          <a:xfrm>
            <a:off x="7450390" y="3284583"/>
            <a:ext cx="4407311" cy="646331"/>
          </a:xfrm>
          <a:prstGeom prst="rect">
            <a:avLst/>
          </a:prstGeom>
          <a:solidFill>
            <a:srgbClr val="66FF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 away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8BCC57-44C0-4441-B540-1165A2A83FFC}"/>
              </a:ext>
            </a:extLst>
          </p:cNvPr>
          <p:cNvSpPr txBox="1"/>
          <p:nvPr/>
        </p:nvSpPr>
        <p:spPr>
          <a:xfrm>
            <a:off x="7450391" y="5124259"/>
            <a:ext cx="4407312" cy="646331"/>
          </a:xfrm>
          <a:prstGeom prst="rect">
            <a:avLst/>
          </a:prstGeom>
          <a:solidFill>
            <a:srgbClr val="66FF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Rain, rain, go away.</a:t>
            </a: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26575694-20B7-4C1D-A8D2-F69A0C13CF97}"/>
              </a:ext>
            </a:extLst>
          </p:cNvPr>
          <p:cNvSpPr/>
          <p:nvPr/>
        </p:nvSpPr>
        <p:spPr>
          <a:xfrm>
            <a:off x="132734" y="103239"/>
            <a:ext cx="11887201" cy="6754761"/>
          </a:xfrm>
          <a:prstGeom prst="frame">
            <a:avLst>
              <a:gd name="adj1" fmla="val 2457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314" y="4590862"/>
            <a:ext cx="2383743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6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o.jpg">
            <a:extLst>
              <a:ext uri="{FF2B5EF4-FFF2-40B4-BE49-F238E27FC236}">
                <a16:creationId xmlns:a16="http://schemas.microsoft.com/office/drawing/2014/main" id="{CBADC14F-3386-4ABE-A5C8-63AF8800D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328" y="4457239"/>
            <a:ext cx="1976284" cy="16972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307748-2DDB-4906-8FD8-8065EF23E4A3}"/>
              </a:ext>
            </a:extLst>
          </p:cNvPr>
          <p:cNvSpPr txBox="1"/>
          <p:nvPr/>
        </p:nvSpPr>
        <p:spPr>
          <a:xfrm>
            <a:off x="6563032" y="5067250"/>
            <a:ext cx="5363496" cy="646331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again another day.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EE6CEE-A3DD-4C36-9942-E236D30AA1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328" y="555561"/>
            <a:ext cx="1976284" cy="16743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A0CC4E-23F9-48B0-BB1B-007DC7BF2B24}"/>
              </a:ext>
            </a:extLst>
          </p:cNvPr>
          <p:cNvSpPr/>
          <p:nvPr/>
        </p:nvSpPr>
        <p:spPr>
          <a:xfrm>
            <a:off x="6563032" y="1024113"/>
            <a:ext cx="5277463" cy="646331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3AF1F9C-DAE0-4812-A5FA-7DE8CABE47D8}"/>
              </a:ext>
            </a:extLst>
          </p:cNvPr>
          <p:cNvSpPr/>
          <p:nvPr/>
        </p:nvSpPr>
        <p:spPr>
          <a:xfrm>
            <a:off x="3672348" y="1107428"/>
            <a:ext cx="2123768" cy="479703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E95A62F-BA68-4176-9FE0-BC50CCB47A35}"/>
              </a:ext>
            </a:extLst>
          </p:cNvPr>
          <p:cNvSpPr/>
          <p:nvPr/>
        </p:nvSpPr>
        <p:spPr>
          <a:xfrm>
            <a:off x="3672348" y="5223182"/>
            <a:ext cx="2123768" cy="479703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418055-031C-4977-ACFE-A0713EBEF661}"/>
              </a:ext>
            </a:extLst>
          </p:cNvPr>
          <p:cNvSpPr/>
          <p:nvPr/>
        </p:nvSpPr>
        <p:spPr>
          <a:xfrm>
            <a:off x="6563031" y="2968581"/>
            <a:ext cx="5277463" cy="646331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s.jpg">
            <a:extLst>
              <a:ext uri="{FF2B5EF4-FFF2-40B4-BE49-F238E27FC236}">
                <a16:creationId xmlns:a16="http://schemas.microsoft.com/office/drawing/2014/main" id="{959F49AB-AFB7-4DCF-805C-AAF197E649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328" y="2496626"/>
            <a:ext cx="1976284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0C8A8F88-44FE-4A1D-8665-D0A048C94B89}"/>
              </a:ext>
            </a:extLst>
          </p:cNvPr>
          <p:cNvSpPr/>
          <p:nvPr/>
        </p:nvSpPr>
        <p:spPr>
          <a:xfrm>
            <a:off x="3672348" y="3051894"/>
            <a:ext cx="2123768" cy="479703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4EDE9C87-A9E3-4925-A1EA-37DBD09A9519}"/>
              </a:ext>
            </a:extLst>
          </p:cNvPr>
          <p:cNvSpPr/>
          <p:nvPr/>
        </p:nvSpPr>
        <p:spPr>
          <a:xfrm>
            <a:off x="132734" y="103239"/>
            <a:ext cx="11887201" cy="6754761"/>
          </a:xfrm>
          <a:prstGeom prst="frame">
            <a:avLst>
              <a:gd name="adj1" fmla="val 2457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2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C37C844-48AD-4D34-B3BC-387C5BF2B9DD}"/>
              </a:ext>
            </a:extLst>
          </p:cNvPr>
          <p:cNvSpPr txBox="1"/>
          <p:nvPr/>
        </p:nvSpPr>
        <p:spPr>
          <a:xfrm>
            <a:off x="1917291" y="386679"/>
            <a:ext cx="91440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Individual 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EC1065-0A09-4CEB-B296-BAC86977B869}"/>
              </a:ext>
            </a:extLst>
          </p:cNvPr>
          <p:cNvSpPr txBox="1"/>
          <p:nvPr/>
        </p:nvSpPr>
        <p:spPr>
          <a:xfrm>
            <a:off x="2603091" y="1730478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F18248-862D-4D8F-B256-8179B6ACBC61}"/>
              </a:ext>
            </a:extLst>
          </p:cNvPr>
          <p:cNvSpPr txBox="1"/>
          <p:nvPr/>
        </p:nvSpPr>
        <p:spPr>
          <a:xfrm>
            <a:off x="1917291" y="997975"/>
            <a:ext cx="91440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Match The words With Picture</a:t>
            </a:r>
          </a:p>
        </p:txBody>
      </p:sp>
      <p:pic>
        <p:nvPicPr>
          <p:cNvPr id="11" name="Picture 10" descr="rain_cloud.jpg">
            <a:extLst>
              <a:ext uri="{FF2B5EF4-FFF2-40B4-BE49-F238E27FC236}">
                <a16:creationId xmlns:a16="http://schemas.microsoft.com/office/drawing/2014/main" id="{535BDFE2-EA2E-4C6C-8DD5-889F8F9091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710" y="1911497"/>
            <a:ext cx="2133600" cy="1479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8C10B4B-5D99-4D23-A024-B59A799F24EC}"/>
              </a:ext>
            </a:extLst>
          </p:cNvPr>
          <p:cNvSpPr txBox="1"/>
          <p:nvPr/>
        </p:nvSpPr>
        <p:spPr>
          <a:xfrm>
            <a:off x="8089491" y="2035278"/>
            <a:ext cx="21336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Day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E62A57-321D-41BC-8389-AF2F71A5E2F9}"/>
              </a:ext>
            </a:extLst>
          </p:cNvPr>
          <p:cNvSpPr txBox="1"/>
          <p:nvPr/>
        </p:nvSpPr>
        <p:spPr>
          <a:xfrm>
            <a:off x="8146216" y="4295849"/>
            <a:ext cx="213359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Rain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0C6C2A9B-D783-4C15-99E6-C9947767555B}"/>
              </a:ext>
            </a:extLst>
          </p:cNvPr>
          <p:cNvSpPr/>
          <p:nvPr/>
        </p:nvSpPr>
        <p:spPr>
          <a:xfrm rot="1991925">
            <a:off x="4983402" y="3513048"/>
            <a:ext cx="3371976" cy="2411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F18D89C-550F-46AD-A47A-DE27DE8224E9}"/>
              </a:ext>
            </a:extLst>
          </p:cNvPr>
          <p:cNvSpPr/>
          <p:nvPr/>
        </p:nvSpPr>
        <p:spPr>
          <a:xfrm rot="19124708">
            <a:off x="4808893" y="3565732"/>
            <a:ext cx="3623670" cy="2708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20250DA-128E-411D-AF2A-B4617B367E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35709" y="3967316"/>
            <a:ext cx="2133599" cy="1731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Frame 11">
            <a:extLst>
              <a:ext uri="{FF2B5EF4-FFF2-40B4-BE49-F238E27FC236}">
                <a16:creationId xmlns:a16="http://schemas.microsoft.com/office/drawing/2014/main" id="{147E0DCC-F7BA-49D3-B041-8711D581D737}"/>
              </a:ext>
            </a:extLst>
          </p:cNvPr>
          <p:cNvSpPr/>
          <p:nvPr/>
        </p:nvSpPr>
        <p:spPr>
          <a:xfrm>
            <a:off x="132734" y="103239"/>
            <a:ext cx="11887201" cy="6754761"/>
          </a:xfrm>
          <a:prstGeom prst="frame">
            <a:avLst>
              <a:gd name="adj1" fmla="val 2457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86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155</Words>
  <Application>Microsoft Office PowerPoint</Application>
  <PresentationFormat>Widescreen</PresentationFormat>
  <Paragraphs>52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Andalus</vt:lpstr>
      <vt:lpstr>Arial</vt:lpstr>
      <vt:lpstr>Calibri</vt:lpstr>
      <vt:lpstr>Calibri Light</vt:lpstr>
      <vt:lpstr>Calisto MT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rumpur</dc:creator>
  <cp:lastModifiedBy>rumpur</cp:lastModifiedBy>
  <cp:revision>13</cp:revision>
  <dcterms:created xsi:type="dcterms:W3CDTF">2021-05-08T18:13:16Z</dcterms:created>
  <dcterms:modified xsi:type="dcterms:W3CDTF">2021-05-27T23:03:54Z</dcterms:modified>
</cp:coreProperties>
</file>