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79" r:id="rId5"/>
    <p:sldId id="280" r:id="rId6"/>
    <p:sldId id="258" r:id="rId7"/>
    <p:sldId id="262" r:id="rId8"/>
    <p:sldId id="263" r:id="rId9"/>
    <p:sldId id="266" r:id="rId10"/>
    <p:sldId id="267" r:id="rId11"/>
    <p:sldId id="265" r:id="rId12"/>
    <p:sldId id="269" r:id="rId13"/>
    <p:sldId id="272" r:id="rId14"/>
    <p:sldId id="274" r:id="rId15"/>
    <p:sldId id="270" r:id="rId16"/>
    <p:sldId id="271" r:id="rId17"/>
    <p:sldId id="273" r:id="rId18"/>
    <p:sldId id="276" r:id="rId19"/>
    <p:sldId id="275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6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82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6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8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8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33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5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6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3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D11D8-6D00-4223-88B3-42CFB8B2CE76}" type="datetimeFigureOut">
              <a:rPr lang="en-US" smtClean="0"/>
              <a:t>5/28/2021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D95AD-CA7A-4C1C-A5C4-06B921B29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11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tmp"/><Relationship Id="rId4" Type="http://schemas.openxmlformats.org/officeDocument/2006/relationships/image" Target="../media/image13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13" Type="http://schemas.openxmlformats.org/officeDocument/2006/relationships/image" Target="../media/image25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12" Type="http://schemas.openxmlformats.org/officeDocument/2006/relationships/image" Target="../media/image2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11" Type="http://schemas.openxmlformats.org/officeDocument/2006/relationships/image" Target="../media/image23.jpg"/><Relationship Id="rId5" Type="http://schemas.openxmlformats.org/officeDocument/2006/relationships/image" Target="../media/image17.jpg"/><Relationship Id="rId15" Type="http://schemas.openxmlformats.org/officeDocument/2006/relationships/image" Target="../media/image27.jpg"/><Relationship Id="rId10" Type="http://schemas.openxmlformats.org/officeDocument/2006/relationships/image" Target="../media/image22.jpg"/><Relationship Id="rId4" Type="http://schemas.openxmlformats.org/officeDocument/2006/relationships/image" Target="../media/image16.jpg"/><Relationship Id="rId9" Type="http://schemas.openxmlformats.org/officeDocument/2006/relationships/image" Target="../media/image21.jpg"/><Relationship Id="rId1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12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11" Type="http://schemas.openxmlformats.org/officeDocument/2006/relationships/image" Target="../media/image36.jpg"/><Relationship Id="rId5" Type="http://schemas.openxmlformats.org/officeDocument/2006/relationships/image" Target="../media/image30.jp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tm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20"/>
            <a:ext cx="12192000" cy="68868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9218" y="218777"/>
            <a:ext cx="75335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স্বাগত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234440"/>
            <a:ext cx="8763000" cy="5151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101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24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4393" y="304800"/>
            <a:ext cx="3035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4" y="1149013"/>
            <a:ext cx="6386513" cy="36944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4932" y="5687676"/>
            <a:ext cx="940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207" y="4881235"/>
            <a:ext cx="7436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সবজিতে কোন কোন পুষ্টি প্রচুর পরিমাণে থাকে?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41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24"/>
            <a:ext cx="12192000" cy="688682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2" y="1452247"/>
            <a:ext cx="3671887" cy="290941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21" y="1477456"/>
            <a:ext cx="3672079" cy="302159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72" y="1276948"/>
            <a:ext cx="3892473" cy="3222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0253" y="4615064"/>
            <a:ext cx="268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4648" y="4618464"/>
            <a:ext cx="268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 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3336" y="4615065"/>
            <a:ext cx="268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 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13847" y="388546"/>
            <a:ext cx="3858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008" y="5377409"/>
            <a:ext cx="1142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23" y="-28824"/>
            <a:ext cx="12192000" cy="6886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7" y="1090236"/>
            <a:ext cx="1697531" cy="1645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889" y="1090236"/>
            <a:ext cx="1888740" cy="1645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763" y="1106467"/>
            <a:ext cx="1640126" cy="1648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64" y="1143224"/>
            <a:ext cx="1493347" cy="1631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756" y="1171545"/>
            <a:ext cx="1643596" cy="16035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02" y="1078662"/>
            <a:ext cx="1489617" cy="1694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954" y="1090236"/>
            <a:ext cx="1616210" cy="1631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57" y="3330807"/>
            <a:ext cx="1705899" cy="22774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59" y="3750246"/>
            <a:ext cx="1782363" cy="16574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76" y="3697644"/>
            <a:ext cx="1876424" cy="1704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854" y="3591642"/>
            <a:ext cx="2109495" cy="155452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891" y="3767390"/>
            <a:ext cx="1602820" cy="137747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5302" y="3330807"/>
            <a:ext cx="1341886" cy="22774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84045" y="46459"/>
            <a:ext cx="445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ফলগুলো তোমরা চিন?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7751" y="495587"/>
            <a:ext cx="5997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মৌসুমের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158" y="2829813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পটোল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3958" y="5541388"/>
            <a:ext cx="1881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ডাঁটা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87164" y="2880901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চিচিঙ্গা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22809" y="2920364"/>
            <a:ext cx="1197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ধুন্দল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2924" y="2893654"/>
            <a:ext cx="1169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ঝিঙ্গা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5579" y="2807572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31642" y="2906224"/>
            <a:ext cx="152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কাঁকরোল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29741" y="5401850"/>
            <a:ext cx="1805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মিষ্টিকুমড়া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17517" y="5483593"/>
            <a:ext cx="96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শসা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92211" y="5541387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740369" y="5446370"/>
            <a:ext cx="1812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কুমড়া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63445" y="5411846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কচু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60941" y="2893653"/>
            <a:ext cx="142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ঢেঁড়স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84012" y="6087227"/>
            <a:ext cx="26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 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8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24"/>
            <a:ext cx="12192000" cy="6886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8" y="1400049"/>
            <a:ext cx="2422720" cy="15574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176" y="1400049"/>
            <a:ext cx="2297407" cy="1555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90" y="1400049"/>
            <a:ext cx="2070382" cy="1555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44" y="1400050"/>
            <a:ext cx="2197933" cy="1555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214" y="1467092"/>
            <a:ext cx="1875820" cy="14887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28" y="3578943"/>
            <a:ext cx="2260316" cy="14216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598" y="3627204"/>
            <a:ext cx="1954461" cy="15572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30" y="3627204"/>
            <a:ext cx="2197933" cy="1457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04" y="3627205"/>
            <a:ext cx="1907559" cy="175267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163" y="3827804"/>
            <a:ext cx="2285999" cy="159468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89985" y="3042505"/>
            <a:ext cx="835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6410" y="3161005"/>
            <a:ext cx="130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টমেটো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8872" y="3062717"/>
            <a:ext cx="97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লাউ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02872" y="3001323"/>
            <a:ext cx="83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681577" y="5442957"/>
            <a:ext cx="152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লাউ 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96600" y="5367942"/>
            <a:ext cx="1835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পালং 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14882" y="5213897"/>
            <a:ext cx="152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বাঁধাকপি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4687" y="5191943"/>
            <a:ext cx="147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ফুলকপি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2241" y="5213897"/>
            <a:ext cx="152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লেটুস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38170" y="3084072"/>
            <a:ext cx="1145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গাজর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3520" y="228461"/>
            <a:ext cx="415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0258" y="702342"/>
            <a:ext cx="461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মৌসুমের সবজি?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31298" y="5926185"/>
            <a:ext cx="2877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শীতকালীন 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3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5" y="1060952"/>
            <a:ext cx="3061675" cy="20374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076" y="1350809"/>
            <a:ext cx="2483301" cy="1803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15" y="1266994"/>
            <a:ext cx="3066145" cy="1971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34" y="3619644"/>
            <a:ext cx="3343778" cy="18725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606" y="3644404"/>
            <a:ext cx="2673362" cy="1779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987" y="3847688"/>
            <a:ext cx="3112464" cy="17488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4384" y="3091422"/>
            <a:ext cx="124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পেঁপে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9873" y="5550971"/>
            <a:ext cx="2075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কলমি 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8373" y="5580916"/>
            <a:ext cx="161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70002" y="3088715"/>
            <a:ext cx="1540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কাঁচকলা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9490" y="3281841"/>
            <a:ext cx="124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বেগুন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07367" y="5472036"/>
            <a:ext cx="1955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কচু শাক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7441" y="5988699"/>
            <a:ext cx="295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বারোমাসি সবজি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93520" y="228461"/>
            <a:ext cx="4154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42608" y="704478"/>
            <a:ext cx="482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কোন মৌসুমের সবজি?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66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099"/>
            <a:ext cx="12192000" cy="68868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84393" y="304800"/>
            <a:ext cx="3384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538" y="1191876"/>
            <a:ext cx="6500813" cy="3824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TextBox 5"/>
          <p:cNvSpPr txBox="1"/>
          <p:nvPr/>
        </p:nvSpPr>
        <p:spPr>
          <a:xfrm>
            <a:off x="2255037" y="5275793"/>
            <a:ext cx="798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সারাবছর পাওয়া যায় এমন তিনটিসবজির নাম লেখ।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877" y="6021811"/>
            <a:ext cx="11287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সারাবছর পাওয়া যায় এমন তিনটি সবজির নাম হলোঃ বেগুন, কাঁচাকলা,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পেঁপে 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9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98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4393" y="304800"/>
            <a:ext cx="3384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744" y="1134725"/>
            <a:ext cx="6386512" cy="4320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2448" y="5810504"/>
            <a:ext cx="654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ঋতুতে কী কী সবজি পাওয়া যায়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6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24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8972" y="120587"/>
            <a:ext cx="57721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কাজের সমাধান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027798"/>
              </p:ext>
            </p:extLst>
          </p:nvPr>
        </p:nvGraphicFramePr>
        <p:xfrm>
          <a:off x="300038" y="2051167"/>
          <a:ext cx="1131570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693"/>
                <a:gridCol w="4189693"/>
                <a:gridCol w="2936315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গ্রীষ্মকালীন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সবজি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শীতকালীন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সবজি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বারমাসি সবজি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পটোল,করলা, ঢেঁড়স,কাঁকরোল,ঝিঙ্গা,ধুন্দল,শসা,চাল কুমড়া,পানিকচু,মুখি কচু,ডাঁটা শাক,পুঁইশাক চিচিঙ্গা ইত্যাদি।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শিম,মূলা,টমেটো,গাজর,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লেটুস,ফুলকপি,বাঁধাকপি, পালং শাক এবং লাউশাক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বেগুন,কাঁচাকলা,</a:t>
                      </a:r>
                      <a:r>
                        <a:rPr lang="bn-IN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পেঁপে,লাল শাক,কলমি শাক,এবংকচু শাক</a:t>
                      </a:r>
                      <a:r>
                        <a:rPr lang="bn-IN" sz="36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ইত্যাদি।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91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2" y="945129"/>
            <a:ext cx="2429214" cy="3057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542974" y="187387"/>
            <a:ext cx="4009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2655" y="4697588"/>
            <a:ext cx="4835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৫০পৃষ্ঠা বের করে নীরবে পাঠ করঃ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393" y="945129"/>
            <a:ext cx="2543145" cy="3190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90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37543" y="33743"/>
            <a:ext cx="2116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603" y="1220162"/>
            <a:ext cx="7465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ডানপাশের শব্দের সাথে বামপাশের শব্দের মিল করঃ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0603" y="4235136"/>
            <a:ext cx="34215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বারোমাসি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37543" y="5064932"/>
            <a:ext cx="590309" cy="41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72188" y="2313429"/>
            <a:ext cx="5671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বেগুন,কাঁচা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কলা,পেঁপে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শিম,মূলা টমেটো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পটোল,করলা,ঢেঁড়স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287034" y="4517315"/>
            <a:ext cx="590309" cy="41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59907" y="5598311"/>
            <a:ext cx="590309" cy="419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20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5 -0.00208 L -0.16614 0.118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1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638 0.00278 L -0.20833 0.27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6 L -0.18346 0.4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30"/>
            <a:ext cx="12289536" cy="69119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2"/>
            <a:ext cx="12192000" cy="686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F64ADB70-0997-4CA4-8DA9-CF9BCF02C61A}"/>
              </a:ext>
            </a:extLst>
          </p:cNvPr>
          <p:cNvSpPr/>
          <p:nvPr/>
        </p:nvSpPr>
        <p:spPr>
          <a:xfrm>
            <a:off x="152400" y="108829"/>
            <a:ext cx="28565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ea typeface="微软雅黑" panose="020B0503020204020204" charset="-122"/>
                <a:cs typeface="NikoshBAN" panose="02000000000000000000" pitchFamily="2" charset="0"/>
              </a:rPr>
              <a:t> </a:t>
            </a:r>
            <a:endParaRPr lang="zh-CN" altLang="en-US" sz="3200" b="1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ea typeface="微软雅黑" panose="020B0503020204020204" charset="-122"/>
              <a:cs typeface="NikoshBAN" panose="02000000000000000000" pitchFamily="2" charset="0"/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655384" y="3653449"/>
            <a:ext cx="456846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bn-BD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গুঠইল মডেল 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বিদ্যালয়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নাচোল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চাঁপাই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foridapti1982@ gmail.com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000" b="1" dirty="0" smtClean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r>
              <a:rPr lang="bn-BD" sz="2800" b="1" dirty="0" smtClean="0">
                <a:ln>
                  <a:solidFill>
                    <a:schemeClr val="tx1"/>
                  </a:solidFill>
                </a:ln>
                <a:cs typeface="NikoshBAN" pitchFamily="2" charset="0"/>
              </a:rPr>
              <a:t> </a:t>
            </a:r>
            <a:endParaRPr lang="en-US" sz="2800" b="1" dirty="0">
              <a:ln>
                <a:solidFill>
                  <a:schemeClr val="tx1"/>
                </a:solidFill>
              </a:ln>
              <a:cs typeface="NikoshBAN" pitchFamily="2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02984" y="2982414"/>
            <a:ext cx="4315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</a:t>
            </a:r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3844" y="3120896"/>
            <a:ext cx="48557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তৃতীয়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  <a:endParaRPr lang="bn-BD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7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পাঠঃ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endParaRPr lang="bn-IN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 </a:t>
            </a:r>
            <a:r>
              <a:rPr lang="en-US" sz="2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bn-IN" sz="2800" b="1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মিনিট</a:t>
            </a:r>
          </a:p>
          <a:p>
            <a:r>
              <a:rPr lang="bn-IN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২৬/০৫/২০২১</a:t>
            </a:r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SG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394" y="487469"/>
            <a:ext cx="1994152" cy="238360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Explosion 1 12"/>
          <p:cNvSpPr/>
          <p:nvPr/>
        </p:nvSpPr>
        <p:spPr>
          <a:xfrm>
            <a:off x="3763980" y="268584"/>
            <a:ext cx="4474487" cy="1887069"/>
          </a:xfrm>
          <a:prstGeom prst="irregularSeal1">
            <a:avLst/>
          </a:prstGeom>
          <a:solidFill>
            <a:schemeClr val="bg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solidFill>
                <a:srgbClr val="0070C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16409" y="3327234"/>
            <a:ext cx="4263848" cy="1801659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49" y="524875"/>
            <a:ext cx="1867533" cy="23462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9575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84380" y="447675"/>
            <a:ext cx="3384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11" y="1527751"/>
            <a:ext cx="5715001" cy="3803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532778" y="5739040"/>
            <a:ext cx="11126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বাইরে মৌসুমভিত্তিক সবজির শ্রেণিবিভাগ খাতায় লিখে নিয়ে আসবে।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62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967" y="1377233"/>
            <a:ext cx="9774392" cy="5123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50883" y="218695"/>
            <a:ext cx="7890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ধন্যবাদ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37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8824"/>
            <a:ext cx="12192000" cy="68868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940" y="946749"/>
            <a:ext cx="6521297" cy="4339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21328" y="238863"/>
            <a:ext cx="5149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09973" y="5516394"/>
            <a:ext cx="2862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ফল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80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1556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6280" y="640080"/>
            <a:ext cx="249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9898" y="1632707"/>
            <a:ext cx="7442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ফলে কোন কোন পুষ্টি প্রচুর পরিমাণে থাকে?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498" y="2401501"/>
            <a:ext cx="8778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ফলে প্রচুর পরিমাণে ভিটামিন এবং খনিজ লবণ থাকে।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392" y="4050891"/>
            <a:ext cx="8853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হরণ হলো-আম,জাম,লিচু।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2392" y="3228297"/>
            <a:ext cx="712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গ্রীষ্মকালীন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9898" y="4814082"/>
            <a:ext cx="712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898" y="5577273"/>
            <a:ext cx="10437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শীতকালীন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হলো- কমলা,জলপাই,বরই।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9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545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997" y="1378953"/>
            <a:ext cx="7129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5284" y="2396926"/>
            <a:ext cx="7129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ভালো রাখতে 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997" y="3809722"/>
            <a:ext cx="8412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সারাবছর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822" y="4829114"/>
            <a:ext cx="1122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সারাবছর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হলো- পেঁপে,কলা,নারিকেল।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9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-28824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2307" y="117284"/>
            <a:ext cx="5135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দেখতে পাচ্ছ?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7" y="3424237"/>
            <a:ext cx="9526" cy="9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3628" y="5624195"/>
            <a:ext cx="3154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738" y="971278"/>
            <a:ext cx="7710892" cy="4299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312591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-28824"/>
            <a:ext cx="12192000" cy="68868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1369735"/>
            <a:ext cx="6515099" cy="43355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4152901" y="261739"/>
            <a:ext cx="38861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0675" y="5651375"/>
            <a:ext cx="1650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endParaRPr lang="en-US" sz="6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85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824"/>
            <a:ext cx="12192000" cy="68868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5101" y="2560388"/>
            <a:ext cx="1147867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৮.3.1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8.3.2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8.3.4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8.3.5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মৌসুমি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0526" y="657225"/>
            <a:ext cx="2757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5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6" y="-28824"/>
            <a:ext cx="12192000" cy="6886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69" y="920963"/>
            <a:ext cx="5915026" cy="37285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TextBox 6"/>
          <p:cNvSpPr txBox="1"/>
          <p:nvPr/>
        </p:nvSpPr>
        <p:spPr>
          <a:xfrm>
            <a:off x="4067756" y="151522"/>
            <a:ext cx="4760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 করঃ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2350" y="4566840"/>
            <a:ext cx="3906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সবজি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652" y="5088233"/>
            <a:ext cx="8170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সবজিতে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ভিটামিন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খনিজ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লবণ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652" y="5577152"/>
            <a:ext cx="8579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651" y="6173265"/>
            <a:ext cx="1002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অসুখ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বিসুখ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470</Words>
  <Application>Microsoft Office PowerPoint</Application>
  <PresentationFormat>Widescreen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微软雅黑</vt:lpstr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138</cp:revision>
  <dcterms:created xsi:type="dcterms:W3CDTF">2019-12-31T13:26:10Z</dcterms:created>
  <dcterms:modified xsi:type="dcterms:W3CDTF">2021-05-28T12:46:09Z</dcterms:modified>
</cp:coreProperties>
</file>