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F247-DF48-48F0-B92C-DA490457D6FC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EF26-5AC8-4F46-BB6F-526FA7132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3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88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0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942512-ABD8-4AF7-861A-F9982CBD3E07}" type="datetimeFigureOut">
              <a:rPr lang="en-US" smtClean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87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Welcome dear learners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914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Regularity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5791200"/>
            <a:ext cx="6629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Punctuality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0"/>
            <a:ext cx="609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Cheerful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5791200"/>
            <a:ext cx="556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Glad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1094066"/>
            <a:ext cx="7051332" cy="46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609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idy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334000"/>
            <a:ext cx="632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Clean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9" y="1600200"/>
            <a:ext cx="7843048" cy="35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Answer the following questions.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533400" y="1600200"/>
            <a:ext cx="8001000" cy="4876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things are  necessary  for  good health?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 the different  types of physical exercises?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do we need to  take physical exercise ?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type of physical exercise do we do?</a:t>
            </a:r>
          </a:p>
        </p:txBody>
      </p:sp>
    </p:spTree>
    <p:extLst>
      <p:ext uri="{BB962C8B-B14F-4D97-AF65-F5344CB8AC3E}">
        <p14:creationId xmlns:p14="http://schemas.microsoft.com/office/powerpoint/2010/main" val="13707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153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Pair in work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20702" r="521" b="32422"/>
          <a:stretch/>
        </p:blipFill>
        <p:spPr>
          <a:xfrm>
            <a:off x="0" y="2129367"/>
            <a:ext cx="5006788" cy="4728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2129366"/>
            <a:ext cx="4038600" cy="472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1.Who can you see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picture?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2.What is he doing  ?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3.Can you tell me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it is called?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99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at the  picture and talk about it with your partner. After that,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2720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Here is a list of some physical exercise. Write in your notebook  which ones are indoor exercises and which are outdoors and which ones can be done both indoors and outdoors.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839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Playing sports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Swimming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Skipping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Jogging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Walking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Stretching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25" y="4191000"/>
            <a:ext cx="1882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22" y="4191000"/>
            <a:ext cx="2352549" cy="25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" y="4191000"/>
            <a:ext cx="1620972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61" y="4226858"/>
            <a:ext cx="2857500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Home Work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1524000"/>
            <a:ext cx="8229600" cy="480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819400"/>
            <a:ext cx="5943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What’s  your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favorite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sport? Do you take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part in it? If  so , where do you play it  and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who with? Now write a paragraph on it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answering the above questions?</a:t>
            </a:r>
          </a:p>
        </p:txBody>
      </p:sp>
    </p:spTree>
    <p:extLst>
      <p:ext uri="{BB962C8B-B14F-4D97-AF65-F5344CB8AC3E}">
        <p14:creationId xmlns:p14="http://schemas.microsoft.com/office/powerpoint/2010/main" val="3707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038600"/>
            <a:ext cx="9144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EXERCISE, PROPER REST AND SLEEP,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EAT GOOD FOOD 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REMAIN HEALTHY.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57200"/>
            <a:ext cx="29464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2486"/>
            <a:ext cx="3363756" cy="189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9" y="202929"/>
            <a:ext cx="2349251" cy="31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894" y="0"/>
            <a:ext cx="9170894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Thanks lot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2" y="2057400"/>
            <a:ext cx="890590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Introduction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3657600"/>
            <a:ext cx="4191000" cy="320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Amena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Ferdosi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Nizum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Assistant Teacher (English)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Bhimpur</a:t>
            </a:r>
            <a:r>
              <a:rPr lang="en-US" sz="2800" dirty="0">
                <a:solidFill>
                  <a:schemeClr val="bg1"/>
                </a:solidFill>
              </a:rPr>
              <a:t> High School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Chatkhil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Noakhali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200400"/>
            <a:ext cx="3657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English 1</a:t>
            </a:r>
            <a:r>
              <a:rPr lang="en-US" sz="2800" baseline="30000" dirty="0" smtClean="0">
                <a:solidFill>
                  <a:schemeClr val="bg1"/>
                </a:solidFill>
              </a:rPr>
              <a:t>st</a:t>
            </a:r>
            <a:r>
              <a:rPr lang="en-US" sz="2800" dirty="0" smtClean="0">
                <a:solidFill>
                  <a:schemeClr val="bg1"/>
                </a:solidFill>
              </a:rPr>
              <a:t> Paper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Class: Eight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Unit: Three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Lesson : Six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IMG_20170929_1529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858" y="1333499"/>
            <a:ext cx="2333295" cy="14096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2971800"/>
            <a:ext cx="402515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Teacher’s Introduction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pictures and answer the questions.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can you see in the pictures?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go to play ground daily?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you take physical exercise regularly?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147734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19312"/>
            <a:ext cx="3699934" cy="2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lesson topic is,,,,,,,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0"/>
            <a:ext cx="906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Physical exercise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53028"/>
            <a:ext cx="7083892" cy="39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Learning Outcomes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228600" y="1295400"/>
            <a:ext cx="8153400" cy="50292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the  end of the lesson the learners will be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able to…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the text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the usefulness &amp; importance of physical exercise</a:t>
            </a:r>
          </a:p>
        </p:txBody>
      </p:sp>
    </p:spTree>
    <p:extLst>
      <p:ext uri="{BB962C8B-B14F-4D97-AF65-F5344CB8AC3E}">
        <p14:creationId xmlns:p14="http://schemas.microsoft.com/office/powerpoint/2010/main" val="16059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things are necessary for good health?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5486400"/>
            <a:ext cx="9144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 need  healthy food, proper rest and sleep. We also have to be clean and tidy.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162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3393141"/>
            <a:ext cx="4796118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96503"/>
            <a:ext cx="4267200" cy="19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types of physical exercise can we do?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0"/>
            <a:ext cx="9067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We can do them indoors as well as outdoors. In the house we can do some free hand exercise. Outsides, we can play, swim or simply walk.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1676400"/>
            <a:ext cx="4935437" cy="3295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18" y="1676400"/>
            <a:ext cx="3924717" cy="33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Why do we need physical  exercise?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53000"/>
            <a:ext cx="914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benefits of physical exercise are many. The greatest of them is that it keeps you fit for work . It also gives us  energy, and makes us strong and cheerful.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729"/>
            <a:ext cx="8077200" cy="37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Let us know some keywords.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219200"/>
            <a:ext cx="502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Benefit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791200"/>
            <a:ext cx="525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Advantage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29" y="2438400"/>
            <a:ext cx="4691505" cy="31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4346</TotalTime>
  <Words>410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196</cp:revision>
  <dcterms:created xsi:type="dcterms:W3CDTF">2014-10-13T03:33:38Z</dcterms:created>
  <dcterms:modified xsi:type="dcterms:W3CDTF">2021-05-27T18:44:00Z</dcterms:modified>
</cp:coreProperties>
</file>