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76" r:id="rId3"/>
    <p:sldId id="301" r:id="rId4"/>
    <p:sldId id="302" r:id="rId5"/>
    <p:sldId id="257" r:id="rId6"/>
    <p:sldId id="291" r:id="rId7"/>
    <p:sldId id="261" r:id="rId8"/>
    <p:sldId id="277" r:id="rId9"/>
    <p:sldId id="292" r:id="rId10"/>
    <p:sldId id="281" r:id="rId11"/>
    <p:sldId id="282" r:id="rId12"/>
    <p:sldId id="304" r:id="rId13"/>
    <p:sldId id="283" r:id="rId14"/>
    <p:sldId id="284" r:id="rId15"/>
    <p:sldId id="306" r:id="rId16"/>
    <p:sldId id="299" r:id="rId17"/>
    <p:sldId id="294" r:id="rId18"/>
    <p:sldId id="286" r:id="rId19"/>
    <p:sldId id="285" r:id="rId20"/>
    <p:sldId id="287" r:id="rId21"/>
    <p:sldId id="290" r:id="rId22"/>
    <p:sldId id="297" r:id="rId23"/>
    <p:sldId id="307" r:id="rId24"/>
    <p:sldId id="289" r:id="rId25"/>
    <p:sldId id="300" r:id="rId26"/>
    <p:sldId id="25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66FF"/>
    <a:srgbClr val="0066FF"/>
    <a:srgbClr val="FF3399"/>
    <a:srgbClr val="F2166A"/>
    <a:srgbClr val="F5EE59"/>
    <a:srgbClr val="869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F0B0-AC2C-4508-A527-268435C669C3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912DF-0A55-461B-8EAC-0F0350C64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2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AC3F-03F7-4269-B90F-CCBCF2E84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67230-60AD-4402-B448-A60C91F8F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8808E-FED6-490E-8F4B-2C35BF9D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EF58-EF92-4804-A177-391126CD0074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2EB7E-EB7D-4A53-97A4-DFA2FAAD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A14A7-C7A8-4958-8C97-A5ED4E33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1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F2760-77A9-4E5A-B47F-B6AA82AE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5A359-CD47-4BE6-A4B1-846108A93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A3FE7-464A-4952-91CF-F12DB807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A0D9-1290-433F-86DE-D06BBB260CF6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BC2EB-D065-47C6-9B83-5F1959E1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66D32-F027-412A-BB05-9911061C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1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B2973-726A-40E9-8414-B0D1641BA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48539-B844-4354-B7F8-2595F4045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82980-BB20-4EF1-8C1D-CFA3533D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B269-DA5E-4A77-903A-4CE076B42D7B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BBB29-7CC6-4AE8-97D0-B69479EF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5847D-7870-42EA-986C-BA8AE4EF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7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6CDA5-EC77-4B73-A377-6E413D62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BD200-CED5-4418-9250-AC364B596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1B902-AE0B-48E8-930D-9304E589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0797-5000-4ADF-BFD6-CA8F531A51D3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9F18F-F971-436A-A85E-B67B79F0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7E12D-91F4-4688-A072-8176FA6F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4374-3D0C-4CE2-BC5E-318A7104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00728-CCDA-41F9-A04B-051BAA95D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25659-260F-4033-BA4A-C3ED18E4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850D-4D5B-4FAA-9892-28F18CA15FA4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B6372-034A-4867-91D7-DB5056FF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258B2-AA42-47E8-A291-60CEC211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8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50A9-FBDC-476C-A095-F93BAD87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AB84-CCD9-4B0D-99E1-61A532227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2599F-F6B5-4B42-9A84-905920A4C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E8191-C1A9-4B09-9D95-4B6FF4C8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C57D-6A00-4107-9AF7-EB5D16E485B0}" type="datetime1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B015A-C42C-40EB-87F8-D0F776DB4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0E73D-81B2-4489-9A03-3EFECC5B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D74A-D162-4CEC-B8EF-55073C0B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5B43C-9022-4D8D-AB01-18E3A6E67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82F1A-91A1-4B6A-819C-C0575C1AD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2E2D8-47B7-4319-9E92-C67E38DD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52DF1-41E3-4AAE-8871-39C8ACB28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DCF14-326D-49E2-99B3-2A605BCB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5E8C-4D01-4C4C-829B-244EAF223A30}" type="datetime1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6308FB-7E37-44D2-A54C-996F4ACE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3ADC2-AF2A-484F-B9F1-A4D45A29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4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C13E-2F51-4F91-9BA4-63DCECA9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AD1B9-07DF-44E4-9031-8ED96201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5A6D-2E66-44E4-A4A7-18A927EDAFB5}" type="datetime1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DE6A0-3893-428E-BA81-8A8402B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71184-4B3D-4DF9-A95B-6B1E66A0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9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33A4C-3201-4072-AAD9-DFCFF2D2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1D7E-B7D7-4E07-ABB3-71653A1607A0}" type="datetime1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13A2E-FC46-467A-809E-00A67AC6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30F45-B9CD-4796-8573-AA9167A5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5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6E33-5C00-4758-BDA0-66FB658A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A09EB-6691-4CA2-8F0B-FB119CF9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8247F-1F06-4892-B40D-A4A377468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DA073-857B-4922-A2A0-FA51F324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F98B-A745-4697-A187-305D1284117A}" type="datetime1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0E0BD-5988-4CDE-927B-3B40C3D3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5F65B-D071-4F67-AC16-CDB70058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8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78A0-F3E7-4B17-A681-CF917092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E81AE2-0D42-4C6E-9B3F-4DE0341CD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5052E-60C8-4178-93BE-ABE083CA4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9695-FD81-4F8F-B5D5-2E2BD0B5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C2B4-2B81-42BE-A633-88CC36B8FF3E}" type="datetime1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B019C-B4C1-4147-AED3-3478A6F6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639E7-094D-4199-B270-4CE7F9D6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5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6253B7-EE80-44F7-AA84-12BE316D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510F2-4C10-409C-847B-BE49B4672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6892C-42C1-46F1-8513-028358FC7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20D81-0264-4E8F-8890-D117A9221C04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43E98-B786-4B32-9E75-63E9FF8B2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38095-7630-40E7-A076-515936650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E26E-6B93-44C9-92AF-C22ABE30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3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899586-B7AE-4088-B12F-76E85BDE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226720"/>
            <a:ext cx="11935327" cy="6404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9E6760-5912-4088-93C7-AE0A0331D9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94" y="130468"/>
            <a:ext cx="1157069" cy="1157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AA5673-30D8-4F6A-ADD1-8C1FF20784C7}"/>
              </a:ext>
            </a:extLst>
          </p:cNvPr>
          <p:cNvSpPr/>
          <p:nvPr/>
        </p:nvSpPr>
        <p:spPr>
          <a:xfrm>
            <a:off x="1158755" y="380158"/>
            <a:ext cx="7269939" cy="1015663"/>
          </a:xfrm>
          <a:prstGeom prst="rect">
            <a:avLst/>
          </a:prstGeom>
          <a:solidFill>
            <a:srgbClr val="FF3399"/>
          </a:soli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281C4-3065-492B-9FB0-767D4C065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1334" y="4776121"/>
            <a:ext cx="1827921" cy="1827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3DC2EF-1A56-459D-8506-C310F833B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4" y="4800257"/>
            <a:ext cx="1900604" cy="1900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BF7EE3-63CB-4585-84CF-4CB5C8A3B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15571"/>
            <a:ext cx="1762271" cy="1762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4BFE70-F72F-41BE-BEEF-2A217ACAE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0" y="4924241"/>
            <a:ext cx="1553601" cy="1553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0558B9-E48E-4439-A9A9-7F071E301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39" y="4844856"/>
            <a:ext cx="1759186" cy="1759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1D1DF9-261F-4A53-81F2-D1FD9A754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89" y="4584272"/>
            <a:ext cx="2024868" cy="20248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B0E4F-8461-4733-858D-60547871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3A48-757A-4157-8056-0E1A1C91A3AE}" type="datetime1">
              <a:rPr lang="en-US" smtClean="0"/>
              <a:t>3/18/2021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C7BE251-DFC7-459C-BBD3-B8D45790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6DB9CB-38F5-4983-9604-895DA520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/>
            </a:gs>
            <a:gs pos="69000">
              <a:srgbClr val="FFFF00"/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5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3028924" y="5221566"/>
            <a:ext cx="631187" cy="609600"/>
          </a:xfrm>
          <a:prstGeom prst="rect">
            <a:avLst/>
          </a:prstGeom>
        </p:spPr>
      </p:pic>
      <p:pic>
        <p:nvPicPr>
          <p:cNvPr id="160" name="Picture 15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2363114" y="5221566"/>
            <a:ext cx="631187" cy="609600"/>
          </a:xfrm>
          <a:prstGeom prst="rect">
            <a:avLst/>
          </a:prstGeom>
        </p:spPr>
      </p:pic>
      <p:pic>
        <p:nvPicPr>
          <p:cNvPr id="161" name="Picture 16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3024280" y="5847407"/>
            <a:ext cx="624590" cy="532151"/>
          </a:xfrm>
          <a:prstGeom prst="rect">
            <a:avLst/>
          </a:prstGeom>
        </p:spPr>
      </p:pic>
      <p:pic>
        <p:nvPicPr>
          <p:cNvPr id="162" name="Picture 16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2368461" y="5846156"/>
            <a:ext cx="627439" cy="527154"/>
          </a:xfrm>
          <a:prstGeom prst="rect">
            <a:avLst/>
          </a:prstGeom>
        </p:spPr>
      </p:pic>
      <p:pic>
        <p:nvPicPr>
          <p:cNvPr id="28" name="Picture 2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4517944" y="5237807"/>
            <a:ext cx="631187" cy="609600"/>
          </a:xfrm>
          <a:prstGeom prst="rect">
            <a:avLst/>
          </a:prstGeom>
        </p:spPr>
      </p:pic>
      <p:pic>
        <p:nvPicPr>
          <p:cNvPr id="29" name="Picture 2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852134" y="5237807"/>
            <a:ext cx="631187" cy="609600"/>
          </a:xfrm>
          <a:prstGeom prst="rect">
            <a:avLst/>
          </a:prstGeom>
        </p:spPr>
      </p:pic>
      <p:pic>
        <p:nvPicPr>
          <p:cNvPr id="30" name="Picture 2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4513300" y="5863648"/>
            <a:ext cx="624590" cy="532151"/>
          </a:xfrm>
          <a:prstGeom prst="rect">
            <a:avLst/>
          </a:prstGeom>
        </p:spPr>
      </p:pic>
      <p:pic>
        <p:nvPicPr>
          <p:cNvPr id="31" name="Picture 3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857481" y="5862397"/>
            <a:ext cx="627439" cy="527154"/>
          </a:xfrm>
          <a:prstGeom prst="rect">
            <a:avLst/>
          </a:prstGeom>
        </p:spPr>
      </p:pic>
      <p:pic>
        <p:nvPicPr>
          <p:cNvPr id="32" name="Picture 3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6006964" y="5254048"/>
            <a:ext cx="631187" cy="609600"/>
          </a:xfrm>
          <a:prstGeom prst="rect">
            <a:avLst/>
          </a:prstGeom>
        </p:spPr>
      </p:pic>
      <p:pic>
        <p:nvPicPr>
          <p:cNvPr id="33" name="Picture 3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5341154" y="5254048"/>
            <a:ext cx="631187" cy="609600"/>
          </a:xfrm>
          <a:prstGeom prst="rect">
            <a:avLst/>
          </a:prstGeom>
        </p:spPr>
      </p:pic>
      <p:pic>
        <p:nvPicPr>
          <p:cNvPr id="34" name="Picture 3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6002320" y="5879889"/>
            <a:ext cx="624590" cy="532151"/>
          </a:xfrm>
          <a:prstGeom prst="rect">
            <a:avLst/>
          </a:prstGeom>
        </p:spPr>
      </p:pic>
      <p:pic>
        <p:nvPicPr>
          <p:cNvPr id="35" name="Picture 3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5346501" y="5878638"/>
            <a:ext cx="627439" cy="527154"/>
          </a:xfrm>
          <a:prstGeom prst="rect">
            <a:avLst/>
          </a:prstGeom>
        </p:spPr>
      </p:pic>
      <p:pic>
        <p:nvPicPr>
          <p:cNvPr id="36" name="Picture 35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7495984" y="5255299"/>
            <a:ext cx="631187" cy="609600"/>
          </a:xfrm>
          <a:prstGeom prst="rect">
            <a:avLst/>
          </a:prstGeom>
        </p:spPr>
      </p:pic>
      <p:pic>
        <p:nvPicPr>
          <p:cNvPr id="37" name="Picture 36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6830174" y="5255299"/>
            <a:ext cx="631187" cy="609600"/>
          </a:xfrm>
          <a:prstGeom prst="rect">
            <a:avLst/>
          </a:prstGeom>
        </p:spPr>
      </p:pic>
      <p:pic>
        <p:nvPicPr>
          <p:cNvPr id="38" name="Picture 3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7491340" y="5881140"/>
            <a:ext cx="624590" cy="532151"/>
          </a:xfrm>
          <a:prstGeom prst="rect">
            <a:avLst/>
          </a:prstGeom>
        </p:spPr>
      </p:pic>
      <p:pic>
        <p:nvPicPr>
          <p:cNvPr id="39" name="Picture 3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6835521" y="5879889"/>
            <a:ext cx="627439" cy="527154"/>
          </a:xfrm>
          <a:prstGeom prst="rect">
            <a:avLst/>
          </a:prstGeom>
        </p:spPr>
      </p:pic>
      <p:pic>
        <p:nvPicPr>
          <p:cNvPr id="40" name="Picture 3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8999994" y="5274039"/>
            <a:ext cx="631187" cy="609600"/>
          </a:xfrm>
          <a:prstGeom prst="rect">
            <a:avLst/>
          </a:prstGeom>
        </p:spPr>
      </p:pic>
      <p:pic>
        <p:nvPicPr>
          <p:cNvPr id="41" name="Picture 4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8334184" y="5274039"/>
            <a:ext cx="631187" cy="609600"/>
          </a:xfrm>
          <a:prstGeom prst="rect">
            <a:avLst/>
          </a:prstGeom>
        </p:spPr>
      </p:pic>
      <p:pic>
        <p:nvPicPr>
          <p:cNvPr id="42" name="Picture 4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8995350" y="5899880"/>
            <a:ext cx="624590" cy="532151"/>
          </a:xfrm>
          <a:prstGeom prst="rect">
            <a:avLst/>
          </a:prstGeom>
        </p:spPr>
      </p:pic>
      <p:pic>
        <p:nvPicPr>
          <p:cNvPr id="43" name="Picture 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8339531" y="5898629"/>
            <a:ext cx="627439" cy="52715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494020" y="2408420"/>
            <a:ext cx="1145500" cy="1367694"/>
            <a:chOff x="913150" y="2840796"/>
            <a:chExt cx="1145500" cy="1367694"/>
          </a:xfrm>
        </p:grpSpPr>
        <p:sp>
          <p:nvSpPr>
            <p:cNvPr id="46" name="TextBox 45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762530" y="2393430"/>
            <a:ext cx="1145500" cy="1367694"/>
            <a:chOff x="913150" y="2840796"/>
            <a:chExt cx="1145500" cy="1367694"/>
          </a:xfrm>
        </p:grpSpPr>
        <p:sp>
          <p:nvSpPr>
            <p:cNvPr id="50" name="TextBox 49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105990" y="2378440"/>
            <a:ext cx="1145500" cy="1367694"/>
            <a:chOff x="913150" y="2840796"/>
            <a:chExt cx="1145500" cy="1367694"/>
          </a:xfrm>
        </p:grpSpPr>
        <p:sp>
          <p:nvSpPr>
            <p:cNvPr id="55" name="TextBox 54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8584360" y="2363450"/>
            <a:ext cx="1145500" cy="1367694"/>
            <a:chOff x="913150" y="2840796"/>
            <a:chExt cx="1145500" cy="1367694"/>
          </a:xfrm>
        </p:grpSpPr>
        <p:sp>
          <p:nvSpPr>
            <p:cNvPr id="61" name="TextBox 6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1239491" y="5254048"/>
            <a:ext cx="9144000" cy="13234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3581400" y="3581401"/>
            <a:ext cx="6069766" cy="932045"/>
            <a:chOff x="1568974" y="4082320"/>
            <a:chExt cx="6069766" cy="932045"/>
          </a:xfrm>
        </p:grpSpPr>
        <p:sp>
          <p:nvSpPr>
            <p:cNvPr id="89" name="TextBox 88"/>
            <p:cNvSpPr txBox="1"/>
            <p:nvPr/>
          </p:nvSpPr>
          <p:spPr>
            <a:xfrm>
              <a:off x="1568974" y="426470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90" name="Group 51"/>
            <p:cNvGrpSpPr/>
            <p:nvPr/>
          </p:nvGrpSpPr>
          <p:grpSpPr>
            <a:xfrm>
              <a:off x="2061150" y="4082320"/>
              <a:ext cx="929390" cy="932045"/>
              <a:chOff x="2133600" y="457200"/>
              <a:chExt cx="929390" cy="93204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750B37-CBD5-427D-A0C9-841443D3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A110-B705-45A2-A273-334CC75F7FC5}" type="datetime1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331DD-3A81-4696-8FBC-61FEFE68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C9ACC-ACEA-47DA-AAA0-81896AC4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50867E-6 L -0.09289 -0.6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0867E-6 L 0.17587 -0.593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2.19653E-6 L 0.42709 -0.57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2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-0.03583 L 0.69341 -0.6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2.36994E-6 L -0.25729 -0.6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208 L 0.01597 -0.595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417 L 0.26302 -0.580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00463 L 0.53038 -0.605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417 L -0.42049 -0.610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624 L -0.14722 -0.6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1757 L 0.10312 -0.583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0647 L 0.3677 -0.605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376 L -0.58298 -0.610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832 L -0.30833 -0.5979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416 L -0.06302 -0.58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208 L 0.20521 -0.608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4 L -0.60729 -0.577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041 L -0.40833 -0.565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1041 L -0.09062 -0.6332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4.68208E-6 L 0.11232 -0.6316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752600" y="8483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752600" y="1474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8585620" y="612495"/>
            <a:ext cx="1145500" cy="1367694"/>
            <a:chOff x="913150" y="2840796"/>
            <a:chExt cx="1145500" cy="1367694"/>
          </a:xfrm>
        </p:grpSpPr>
        <p:sp>
          <p:nvSpPr>
            <p:cNvPr id="54" name="TextBox 5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৬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767590" y="8569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1752600" y="1480280"/>
          <a:ext cx="1219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785080" y="37027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8928520" y="2745153"/>
            <a:ext cx="1145500" cy="1367694"/>
            <a:chOff x="913150" y="2840796"/>
            <a:chExt cx="1145500" cy="1367694"/>
          </a:xfrm>
        </p:grpSpPr>
        <p:sp>
          <p:nvSpPr>
            <p:cNvPr id="63" name="TextBox 6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৭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1813810" y="3048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1816310" y="30505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1798821" y="3703820"/>
          <a:ext cx="870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2502110" y="5026546"/>
            <a:ext cx="6934200" cy="932045"/>
            <a:chOff x="1600200" y="5056680"/>
            <a:chExt cx="6934200" cy="932045"/>
          </a:xfrm>
        </p:grpSpPr>
        <p:sp>
          <p:nvSpPr>
            <p:cNvPr id="70" name="TextBox 69"/>
            <p:cNvSpPr txBox="1"/>
            <p:nvPr/>
          </p:nvSpPr>
          <p:spPr>
            <a:xfrm>
              <a:off x="1600200" y="5239060"/>
              <a:ext cx="693420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        ,  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72" name="Group 59"/>
            <p:cNvGrpSpPr/>
            <p:nvPr/>
          </p:nvGrpSpPr>
          <p:grpSpPr>
            <a:xfrm>
              <a:off x="3076730" y="5056680"/>
              <a:ext cx="929390" cy="932045"/>
              <a:chOff x="2133600" y="457200"/>
              <a:chExt cx="929390" cy="932045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64"/>
            <p:cNvGrpSpPr/>
            <p:nvPr/>
          </p:nvGrpSpPr>
          <p:grpSpPr>
            <a:xfrm>
              <a:off x="3871210" y="5056680"/>
              <a:ext cx="929390" cy="932045"/>
              <a:chOff x="2133600" y="457200"/>
              <a:chExt cx="929390" cy="932045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90D52C-789B-4874-A889-BC28EB5B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7C74-1B3C-42D9-B48B-24D8528CBE08}" type="datetime1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791833-5D0E-4FE9-A64E-522F3DD0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8EA61-E67F-4C8A-ADF7-C594572A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bg1"/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C6C889-0E5A-458D-A310-941D2F7FAEBD}"/>
              </a:ext>
            </a:extLst>
          </p:cNvPr>
          <p:cNvSpPr/>
          <p:nvPr/>
        </p:nvSpPr>
        <p:spPr>
          <a:xfrm>
            <a:off x="976053" y="4648750"/>
            <a:ext cx="4772503" cy="646331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১. লবকে হর দ্বারা ভাগ করি।  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057A5A-382F-475D-915C-951A5F3A977E}"/>
              </a:ext>
            </a:extLst>
          </p:cNvPr>
          <p:cNvSpPr/>
          <p:nvPr/>
        </p:nvSpPr>
        <p:spPr>
          <a:xfrm>
            <a:off x="749683" y="1930536"/>
            <a:ext cx="41740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অপ্রকৃত ভগ্নাংশ = 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11977A-5E97-4901-9105-986D8E6D350B}"/>
              </a:ext>
            </a:extLst>
          </p:cNvPr>
          <p:cNvGrpSpPr/>
          <p:nvPr/>
        </p:nvGrpSpPr>
        <p:grpSpPr>
          <a:xfrm>
            <a:off x="5226121" y="1526536"/>
            <a:ext cx="869879" cy="1638996"/>
            <a:chOff x="2168743" y="3833000"/>
            <a:chExt cx="869879" cy="16389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182B7A-0158-48AD-9C84-2B12D5178320}"/>
                </a:ext>
              </a:extLst>
            </p:cNvPr>
            <p:cNvSpPr/>
            <p:nvPr/>
          </p:nvSpPr>
          <p:spPr>
            <a:xfrm>
              <a:off x="2168745" y="3833000"/>
              <a:ext cx="86987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১৩  </a:t>
              </a:r>
              <a:r>
                <a:rPr kumimoji="0" lang="en-US" sz="4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B4B39F-70B7-45E9-90C4-CCEB83EC70A6}"/>
                </a:ext>
              </a:extLst>
            </p:cNvPr>
            <p:cNvSpPr/>
            <p:nvPr/>
          </p:nvSpPr>
          <p:spPr>
            <a:xfrm>
              <a:off x="2168743" y="4640999"/>
              <a:ext cx="86987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৫ 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1976492-F3B3-4461-AEB8-FFEAE98B7E50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8822A2-C90A-46F1-A4B9-34AD5AE431B4}"/>
              </a:ext>
            </a:extLst>
          </p:cNvPr>
          <p:cNvCxnSpPr>
            <a:cxnSpLocks/>
          </p:cNvCxnSpPr>
          <p:nvPr/>
        </p:nvCxnSpPr>
        <p:spPr>
          <a:xfrm flipV="1">
            <a:off x="7132320" y="1615066"/>
            <a:ext cx="0" cy="2477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49403F-E0B3-4EA0-9B43-920F7DBEA85E}"/>
              </a:ext>
            </a:extLst>
          </p:cNvPr>
          <p:cNvSpPr/>
          <p:nvPr/>
        </p:nvSpPr>
        <p:spPr>
          <a:xfrm>
            <a:off x="9610602" y="1670200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  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933C44-33B4-4365-BE60-557230724B68}"/>
              </a:ext>
            </a:extLst>
          </p:cNvPr>
          <p:cNvGrpSpPr/>
          <p:nvPr/>
        </p:nvGrpSpPr>
        <p:grpSpPr>
          <a:xfrm>
            <a:off x="7709095" y="1615065"/>
            <a:ext cx="1846414" cy="1015663"/>
            <a:chOff x="7709095" y="1615065"/>
            <a:chExt cx="1846414" cy="10156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BEBFA5-A3DA-42A0-B705-4C333BED7FC6}"/>
                </a:ext>
              </a:extLst>
            </p:cNvPr>
            <p:cNvSpPr/>
            <p:nvPr/>
          </p:nvSpPr>
          <p:spPr>
            <a:xfrm>
              <a:off x="7709095" y="1615066"/>
              <a:ext cx="58148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৫   </a:t>
              </a:r>
              <a:endPara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B71370-74F1-44A1-97FB-03C5713299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0584" y="1725336"/>
              <a:ext cx="0" cy="905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A2B0AD-0B58-4B63-8594-9CE2950C949F}"/>
                </a:ext>
              </a:extLst>
            </p:cNvPr>
            <p:cNvSpPr/>
            <p:nvPr/>
          </p:nvSpPr>
          <p:spPr>
            <a:xfrm>
              <a:off x="8345678" y="1615065"/>
              <a:ext cx="120983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১৩   </a:t>
              </a:r>
              <a:endPara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90BFD1-29C0-49F6-AA36-D8F4A4685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509" y="1755074"/>
              <a:ext cx="0" cy="830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CA7AE33-740C-445B-AD3F-0FCE87D97454}"/>
              </a:ext>
            </a:extLst>
          </p:cNvPr>
          <p:cNvSpPr/>
          <p:nvPr/>
        </p:nvSpPr>
        <p:spPr>
          <a:xfrm>
            <a:off x="8319886" y="2273986"/>
            <a:ext cx="12098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১০    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BA8C59-F603-4064-9140-DB946DBA63F4}"/>
              </a:ext>
            </a:extLst>
          </p:cNvPr>
          <p:cNvCxnSpPr>
            <a:cxnSpLocks/>
          </p:cNvCxnSpPr>
          <p:nvPr/>
        </p:nvCxnSpPr>
        <p:spPr>
          <a:xfrm flipH="1">
            <a:off x="8305235" y="3092701"/>
            <a:ext cx="12502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A29E527-D593-4EB2-B79E-F965A62F6B99}"/>
              </a:ext>
            </a:extLst>
          </p:cNvPr>
          <p:cNvSpPr/>
          <p:nvPr/>
        </p:nvSpPr>
        <p:spPr>
          <a:xfrm>
            <a:off x="8790819" y="2932907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   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204D5B-05D7-450D-B281-13BA27D2A0BB}"/>
              </a:ext>
            </a:extLst>
          </p:cNvPr>
          <p:cNvSpPr/>
          <p:nvPr/>
        </p:nvSpPr>
        <p:spPr>
          <a:xfrm>
            <a:off x="8790819" y="2959680"/>
            <a:ext cx="5814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   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5AA0F2-CA5D-48D3-965D-0B1B278ED3AD}"/>
              </a:ext>
            </a:extLst>
          </p:cNvPr>
          <p:cNvSpPr/>
          <p:nvPr/>
        </p:nvSpPr>
        <p:spPr>
          <a:xfrm>
            <a:off x="9595606" y="1670200"/>
            <a:ext cx="5814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  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34BC3D-9639-4C7D-A52C-D8AA3B66FEDD}"/>
              </a:ext>
            </a:extLst>
          </p:cNvPr>
          <p:cNvSpPr/>
          <p:nvPr/>
        </p:nvSpPr>
        <p:spPr>
          <a:xfrm>
            <a:off x="5377917" y="2273986"/>
            <a:ext cx="5814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   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3D47C9-9578-4715-A498-2C171E2289C5}"/>
              </a:ext>
            </a:extLst>
          </p:cNvPr>
          <p:cNvSpPr/>
          <p:nvPr/>
        </p:nvSpPr>
        <p:spPr>
          <a:xfrm>
            <a:off x="4315713" y="3213193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    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E665AF-C309-4082-8F02-2649BA57AC21}"/>
              </a:ext>
            </a:extLst>
          </p:cNvPr>
          <p:cNvCxnSpPr>
            <a:cxnSpLocks/>
          </p:cNvCxnSpPr>
          <p:nvPr/>
        </p:nvCxnSpPr>
        <p:spPr>
          <a:xfrm flipH="1">
            <a:off x="5540020" y="3721024"/>
            <a:ext cx="9034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3FB4A7-C8EF-4441-8515-5AA2993F7E07}"/>
              </a:ext>
            </a:extLst>
          </p:cNvPr>
          <p:cNvGrpSpPr/>
          <p:nvPr/>
        </p:nvGrpSpPr>
        <p:grpSpPr>
          <a:xfrm>
            <a:off x="6443444" y="4124566"/>
            <a:ext cx="2962197" cy="905392"/>
            <a:chOff x="6484233" y="4113155"/>
            <a:chExt cx="3145174" cy="109379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597A94C-161E-455E-8AE8-3BEAE7DEC168}"/>
                </a:ext>
              </a:extLst>
            </p:cNvPr>
            <p:cNvSpPr/>
            <p:nvPr/>
          </p:nvSpPr>
          <p:spPr>
            <a:xfrm>
              <a:off x="6501125" y="4234612"/>
              <a:ext cx="3128282" cy="85698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মিশ্র ভগ্নাংশ   </a:t>
              </a:r>
              <a:endPara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15F8AF96-DB8C-4F71-A528-6CD684E2433D}"/>
                </a:ext>
              </a:extLst>
            </p:cNvPr>
            <p:cNvSpPr/>
            <p:nvPr/>
          </p:nvSpPr>
          <p:spPr>
            <a:xfrm>
              <a:off x="6484234" y="4113154"/>
              <a:ext cx="3128274" cy="1093796"/>
            </a:xfrm>
            <a:prstGeom prst="wedgeEllipseCallout">
              <a:avLst>
                <a:gd name="adj1" fmla="val -51291"/>
                <a:gd name="adj2" fmla="val -49771"/>
              </a:avLst>
            </a:prstGeom>
            <a:noFill/>
            <a:ln w="285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CD8CC94-F0C0-4A83-9A5D-9F33B0700453}"/>
              </a:ext>
            </a:extLst>
          </p:cNvPr>
          <p:cNvSpPr/>
          <p:nvPr/>
        </p:nvSpPr>
        <p:spPr>
          <a:xfrm>
            <a:off x="973058" y="5441463"/>
            <a:ext cx="10216623" cy="64633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২.ভাগফলকে পূর্ণসংখ্যা অংশে এবং ভাগশেষকে লব হিসেবে লিখি । 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64C21E-363C-463F-918E-271E3E857764}"/>
              </a:ext>
            </a:extLst>
          </p:cNvPr>
          <p:cNvSpPr/>
          <p:nvPr/>
        </p:nvSpPr>
        <p:spPr>
          <a:xfrm>
            <a:off x="973058" y="6025412"/>
            <a:ext cx="3807940" cy="646331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 হর একই থাকবে।   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355558-A426-45E7-8A92-723BD68ADBCA}"/>
              </a:ext>
            </a:extLst>
          </p:cNvPr>
          <p:cNvSpPr/>
          <p:nvPr/>
        </p:nvSpPr>
        <p:spPr>
          <a:xfrm>
            <a:off x="429062" y="301176"/>
            <a:ext cx="1133387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ৃত ভগ্ন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ংশকে মি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ভগ্নাংশ বা পূর্ণ সংখ্যায় প্রকাশ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 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 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BAE83-E832-42C1-99E4-C5AD195D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D9D0-74F3-4D5B-B154-38999804F8ED}" type="datetime1">
              <a:rPr lang="en-US" smtClean="0"/>
              <a:t>3/18/2021</a:t>
            </a:fld>
            <a:endParaRPr lang="en-US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9CD00F7C-4F20-48B6-800F-6BA3DC66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F29F98FF-A59C-4FEE-9AA4-AD3ACCCA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38216 0.2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26068 0.0013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01954 0.1847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6" grpId="0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bg2"/>
            </a:gs>
            <a:gs pos="74000">
              <a:srgbClr val="FFFF00"/>
            </a:gs>
            <a:gs pos="8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2552974" y="5119140"/>
            <a:ext cx="1240787" cy="1143000"/>
          </a:xfrm>
          <a:prstGeom prst="rect">
            <a:avLst/>
          </a:prstGeom>
        </p:spPr>
      </p:pic>
      <p:pic>
        <p:nvPicPr>
          <p:cNvPr id="73" name="Picture 7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4000774" y="5105400"/>
            <a:ext cx="1240787" cy="1143000"/>
          </a:xfrm>
          <a:prstGeom prst="rect">
            <a:avLst/>
          </a:prstGeom>
        </p:spPr>
      </p:pic>
      <p:pic>
        <p:nvPicPr>
          <p:cNvPr id="74" name="Picture 7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5418594" y="5121640"/>
            <a:ext cx="1240787" cy="1143000"/>
          </a:xfrm>
          <a:prstGeom prst="rect">
            <a:avLst/>
          </a:prstGeom>
        </p:spPr>
      </p:pic>
      <p:pic>
        <p:nvPicPr>
          <p:cNvPr id="75" name="Picture 7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6821424" y="5137880"/>
            <a:ext cx="1240787" cy="1143000"/>
          </a:xfrm>
          <a:prstGeom prst="rect">
            <a:avLst/>
          </a:prstGeom>
        </p:spPr>
      </p:pic>
      <p:pic>
        <p:nvPicPr>
          <p:cNvPr id="138" name="Picture 13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8914151" y="5089159"/>
            <a:ext cx="631187" cy="609600"/>
          </a:xfrm>
          <a:prstGeom prst="rect">
            <a:avLst/>
          </a:prstGeom>
        </p:spPr>
      </p:pic>
      <p:pic>
        <p:nvPicPr>
          <p:cNvPr id="143" name="Picture 1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8274571" y="5089159"/>
            <a:ext cx="631187" cy="609600"/>
          </a:xfrm>
          <a:prstGeom prst="rect">
            <a:avLst/>
          </a:prstGeom>
        </p:spPr>
      </p:pic>
      <p:pic>
        <p:nvPicPr>
          <p:cNvPr id="149" name="Picture 14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8935737" y="5715000"/>
            <a:ext cx="624590" cy="532151"/>
          </a:xfrm>
          <a:prstGeom prst="rect">
            <a:avLst/>
          </a:prstGeom>
        </p:spPr>
      </p:pic>
      <p:pic>
        <p:nvPicPr>
          <p:cNvPr id="155" name="Picture 15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8279918" y="5713749"/>
            <a:ext cx="627439" cy="52715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402830" y="2393430"/>
            <a:ext cx="1400330" cy="1367694"/>
            <a:chOff x="6719340" y="4191000"/>
            <a:chExt cx="1400330" cy="1367694"/>
          </a:xfrm>
        </p:grpSpPr>
        <p:grpSp>
          <p:nvGrpSpPr>
            <p:cNvPr id="29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91330" y="2362200"/>
            <a:ext cx="1400330" cy="1367694"/>
            <a:chOff x="6719340" y="4191000"/>
            <a:chExt cx="1400330" cy="1367694"/>
          </a:xfrm>
        </p:grpSpPr>
        <p:grpSp>
          <p:nvGrpSpPr>
            <p:cNvPr id="35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54780" y="2330970"/>
            <a:ext cx="1400330" cy="1367694"/>
            <a:chOff x="6719340" y="4191000"/>
            <a:chExt cx="1400330" cy="1367694"/>
          </a:xfrm>
        </p:grpSpPr>
        <p:grpSp>
          <p:nvGrpSpPr>
            <p:cNvPr id="41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478190" y="2374690"/>
            <a:ext cx="1400330" cy="1367694"/>
            <a:chOff x="6719340" y="4191000"/>
            <a:chExt cx="1400330" cy="1367694"/>
          </a:xfrm>
        </p:grpSpPr>
        <p:grpSp>
          <p:nvGrpSpPr>
            <p:cNvPr id="48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87580" y="4960503"/>
            <a:ext cx="91440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3061117" y="3816187"/>
            <a:ext cx="6069766" cy="932045"/>
            <a:chOff x="1568974" y="4082320"/>
            <a:chExt cx="6069766" cy="932045"/>
          </a:xfrm>
        </p:grpSpPr>
        <p:sp>
          <p:nvSpPr>
            <p:cNvPr id="59" name="TextBox 58"/>
            <p:cNvSpPr txBox="1"/>
            <p:nvPr/>
          </p:nvSpPr>
          <p:spPr>
            <a:xfrm>
              <a:off x="1568974" y="4264700"/>
              <a:ext cx="60697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1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61" name="Group 51"/>
            <p:cNvGrpSpPr/>
            <p:nvPr/>
          </p:nvGrpSpPr>
          <p:grpSpPr>
            <a:xfrm>
              <a:off x="2061150" y="4082320"/>
              <a:ext cx="929390" cy="932045"/>
              <a:chOff x="2133600" y="457200"/>
              <a:chExt cx="929390" cy="932045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1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81CD4-FDD2-4D91-AE74-7A498077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17EB-E227-4308-9F4D-07988DB81707}" type="datetime1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27EDE-92E5-4A8D-9D0F-B3A35FFC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9FF1D-53FF-4D93-BDCC-B9BFA781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341E-6 L -0.11371 -0.56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09249E-7 L -0.01372 -0.56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4798E-6 L 0.08958 -0.56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1329E-6 L 0.20278 -0.553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3988E-6 L -0.60607 -0.51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73988E-6 L -0.40556 -0.526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2.31214E-7 L -0.08733 -0.604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65896E-6 L 0.12205 -0.582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74000">
              <a:schemeClr val="bg1">
                <a:lumMod val="95000"/>
              </a:schemeClr>
            </a:gs>
            <a:gs pos="8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98950" y="50217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53140" y="48843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752600" y="1474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767590" y="8569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631430" y="273071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585620" y="271697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785080" y="37027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816310" y="30505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770090" y="87068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752601" y="1482780"/>
          <a:ext cx="407357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AE8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AE8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8564380" y="672060"/>
            <a:ext cx="1400330" cy="1367694"/>
            <a:chOff x="6719340" y="4191000"/>
            <a:chExt cx="1400330" cy="1367694"/>
          </a:xfrm>
        </p:grpSpPr>
        <p:grpSp>
          <p:nvGrpSpPr>
            <p:cNvPr id="28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815060" y="30542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785080" y="36939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8599360" y="2885766"/>
            <a:ext cx="1400330" cy="1367694"/>
            <a:chOff x="6719340" y="4191000"/>
            <a:chExt cx="1400330" cy="1367694"/>
          </a:xfrm>
        </p:grpSpPr>
        <p:grpSp>
          <p:nvGrpSpPr>
            <p:cNvPr id="36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6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14600" y="4996566"/>
            <a:ext cx="6934200" cy="947035"/>
            <a:chOff x="729520" y="5026545"/>
            <a:chExt cx="6934200" cy="9470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2" name="TextBox 41"/>
            <p:cNvSpPr txBox="1"/>
            <p:nvPr/>
          </p:nvSpPr>
          <p:spPr>
            <a:xfrm>
              <a:off x="729520" y="5193935"/>
              <a:ext cx="6934200" cy="58477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1     ,   1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43" name="Group 59"/>
            <p:cNvGrpSpPr/>
            <p:nvPr/>
          </p:nvGrpSpPr>
          <p:grpSpPr>
            <a:xfrm>
              <a:off x="1936230" y="5041535"/>
              <a:ext cx="929390" cy="932045"/>
              <a:chOff x="2133600" y="457200"/>
              <a:chExt cx="929390" cy="93204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64"/>
            <p:cNvGrpSpPr/>
            <p:nvPr/>
          </p:nvGrpSpPr>
          <p:grpSpPr>
            <a:xfrm>
              <a:off x="3000530" y="502654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F1856-F3BA-4CFA-A248-1EE9A765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AFF-B69D-4694-B94F-062EF552750E}" type="datetime1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E0F63-523A-46E5-A6AE-702BDC16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7D38F-191F-43E2-B764-6EB6CBFF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95000"/>
              </a:schemeClr>
            </a:gs>
            <a:gs pos="76000">
              <a:schemeClr val="accent4"/>
            </a:gs>
            <a:gs pos="92000">
              <a:srgbClr val="F2166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1C487-917A-4D99-AEFE-28030DAAA51F}"/>
              </a:ext>
            </a:extLst>
          </p:cNvPr>
          <p:cNvSpPr/>
          <p:nvPr/>
        </p:nvSpPr>
        <p:spPr>
          <a:xfrm>
            <a:off x="6091039" y="2364601"/>
            <a:ext cx="122507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হর 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12CCCE-C3DD-489F-BD9E-7C5F6592FAB6}"/>
              </a:ext>
            </a:extLst>
          </p:cNvPr>
          <p:cNvGrpSpPr/>
          <p:nvPr/>
        </p:nvGrpSpPr>
        <p:grpSpPr>
          <a:xfrm>
            <a:off x="2321656" y="4794349"/>
            <a:ext cx="869879" cy="1577440"/>
            <a:chOff x="2168743" y="3833000"/>
            <a:chExt cx="869879" cy="15774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7EBD81-48F0-43B9-AF20-2373F98EA99E}"/>
                </a:ext>
              </a:extLst>
            </p:cNvPr>
            <p:cNvSpPr/>
            <p:nvPr/>
          </p:nvSpPr>
          <p:spPr>
            <a:xfrm>
              <a:off x="2168745" y="3833000"/>
              <a:ext cx="86987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400" b="0" i="0" u="none" strike="noStrike" kern="1200" cap="none" spc="0" normalizeH="0" baseline="0" noProof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৩</a:t>
              </a:r>
              <a:r>
                <a:rPr kumimoji="0" lang="bn-IN" sz="4400" b="0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FE4207-E096-43F7-BD1A-46E6A7DD766B}"/>
                </a:ext>
              </a:extLst>
            </p:cNvPr>
            <p:cNvSpPr/>
            <p:nvPr/>
          </p:nvSpPr>
          <p:spPr>
            <a:xfrm>
              <a:off x="2168743" y="4640999"/>
              <a:ext cx="86987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৫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9B2A0B4-4043-4A91-8522-F64C87989D27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B3EFB33-68B3-4190-AA9E-95BF336E4843}"/>
              </a:ext>
            </a:extLst>
          </p:cNvPr>
          <p:cNvSpPr/>
          <p:nvPr/>
        </p:nvSpPr>
        <p:spPr>
          <a:xfrm>
            <a:off x="3353914" y="5110144"/>
            <a:ext cx="5814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0929DB-9F74-45A7-B0B8-84CCAEF64504}"/>
              </a:ext>
            </a:extLst>
          </p:cNvPr>
          <p:cNvSpPr/>
          <p:nvPr/>
        </p:nvSpPr>
        <p:spPr>
          <a:xfrm>
            <a:off x="770112" y="1962700"/>
            <a:ext cx="3972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মিশ্র ভগ্নাংশ = 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8878AB-BDDE-4B5A-891B-5DC084A95105}"/>
              </a:ext>
            </a:extLst>
          </p:cNvPr>
          <p:cNvSpPr/>
          <p:nvPr/>
        </p:nvSpPr>
        <p:spPr>
          <a:xfrm>
            <a:off x="3798596" y="1610117"/>
            <a:ext cx="58099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পূর্ণ সংখ্যা 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×</a:t>
            </a: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হর + লব 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386DB9-EEEE-466F-9875-5BDFECA4F1A7}"/>
              </a:ext>
            </a:extLst>
          </p:cNvPr>
          <p:cNvCxnSpPr/>
          <p:nvPr/>
        </p:nvCxnSpPr>
        <p:spPr>
          <a:xfrm>
            <a:off x="4247517" y="2366765"/>
            <a:ext cx="5458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307CC62-D679-4B70-BBD1-1B253A2ECEE5}"/>
              </a:ext>
            </a:extLst>
          </p:cNvPr>
          <p:cNvSpPr/>
          <p:nvPr/>
        </p:nvSpPr>
        <p:spPr>
          <a:xfrm>
            <a:off x="3284925" y="3208629"/>
            <a:ext cx="3972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অপ্রকৃত ভগ্নাংশ  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D428E-35C8-44EF-8880-8E6BC870CD81}"/>
              </a:ext>
            </a:extLst>
          </p:cNvPr>
          <p:cNvSpPr/>
          <p:nvPr/>
        </p:nvSpPr>
        <p:spPr>
          <a:xfrm>
            <a:off x="1745369" y="5110145"/>
            <a:ext cx="5814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375A3B-756B-4F81-9FF3-260CC0BEEE51}"/>
              </a:ext>
            </a:extLst>
          </p:cNvPr>
          <p:cNvCxnSpPr>
            <a:cxnSpLocks/>
          </p:cNvCxnSpPr>
          <p:nvPr/>
        </p:nvCxnSpPr>
        <p:spPr>
          <a:xfrm>
            <a:off x="4086663" y="5665592"/>
            <a:ext cx="431174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FAF2197-358C-4D21-87CF-931D1C9ACE7A}"/>
              </a:ext>
            </a:extLst>
          </p:cNvPr>
          <p:cNvSpPr/>
          <p:nvPr/>
        </p:nvSpPr>
        <p:spPr>
          <a:xfrm>
            <a:off x="7138761" y="4702016"/>
            <a:ext cx="5814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  </a:t>
            </a: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E35A12-8AFA-4A6A-98D5-FA43C4B4C3C5}"/>
              </a:ext>
            </a:extLst>
          </p:cNvPr>
          <p:cNvSpPr/>
          <p:nvPr/>
        </p:nvSpPr>
        <p:spPr>
          <a:xfrm>
            <a:off x="5635258" y="4677452"/>
            <a:ext cx="14076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 +  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0A431F-E82E-4C31-B878-51FEA010FFF3}"/>
              </a:ext>
            </a:extLst>
          </p:cNvPr>
          <p:cNvSpPr/>
          <p:nvPr/>
        </p:nvSpPr>
        <p:spPr>
          <a:xfrm>
            <a:off x="4247517" y="4679616"/>
            <a:ext cx="14076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 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×</a:t>
            </a: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BE8803-0EBC-40EA-B917-795F0257BECA}"/>
              </a:ext>
            </a:extLst>
          </p:cNvPr>
          <p:cNvSpPr/>
          <p:nvPr/>
        </p:nvSpPr>
        <p:spPr>
          <a:xfrm>
            <a:off x="5695317" y="5612337"/>
            <a:ext cx="5814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</a:t>
            </a: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AF7325-43F0-44E6-A8A0-7AD4720ED8C1}"/>
              </a:ext>
            </a:extLst>
          </p:cNvPr>
          <p:cNvSpPr/>
          <p:nvPr/>
        </p:nvSpPr>
        <p:spPr>
          <a:xfrm>
            <a:off x="8584764" y="5094516"/>
            <a:ext cx="5814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F5C6DD-2F34-4FDD-AD67-845687E30B4B}"/>
              </a:ext>
            </a:extLst>
          </p:cNvPr>
          <p:cNvGrpSpPr/>
          <p:nvPr/>
        </p:nvGrpSpPr>
        <p:grpSpPr>
          <a:xfrm>
            <a:off x="9350911" y="4794349"/>
            <a:ext cx="869879" cy="1577440"/>
            <a:chOff x="2168743" y="3833000"/>
            <a:chExt cx="869879" cy="15774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DA5251-3E22-4B8E-B24B-DB82E311D210}"/>
                </a:ext>
              </a:extLst>
            </p:cNvPr>
            <p:cNvSpPr/>
            <p:nvPr/>
          </p:nvSpPr>
          <p:spPr>
            <a:xfrm>
              <a:off x="2168745" y="3833000"/>
              <a:ext cx="86987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400" b="0" i="0" u="none" strike="noStrike" kern="1200" cap="none" spc="0" normalizeH="0" baseline="0" noProof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১৩</a:t>
              </a:r>
              <a:r>
                <a:rPr kumimoji="0" lang="bn-IN" sz="4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 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6CAACF-EDA0-4D3A-95E2-5374C74E80AD}"/>
                </a:ext>
              </a:extLst>
            </p:cNvPr>
            <p:cNvSpPr/>
            <p:nvPr/>
          </p:nvSpPr>
          <p:spPr>
            <a:xfrm>
              <a:off x="2168743" y="4640999"/>
              <a:ext cx="86987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৫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B226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F6C99C-481E-4BE4-9C91-ED644369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88D8747-868D-420C-9D71-800E14FDAD5C}"/>
              </a:ext>
            </a:extLst>
          </p:cNvPr>
          <p:cNvSpPr/>
          <p:nvPr/>
        </p:nvSpPr>
        <p:spPr>
          <a:xfrm>
            <a:off x="513048" y="328414"/>
            <a:ext cx="1071754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মিশ্র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ভগ্ন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ংশকে 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অপ্রকৃত ভগ্নাংশে প্রকাশ 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 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  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D50F47-6954-437A-8ADD-33C38C123DE1}"/>
              </a:ext>
            </a:extLst>
          </p:cNvPr>
          <p:cNvSpPr/>
          <p:nvPr/>
        </p:nvSpPr>
        <p:spPr>
          <a:xfrm>
            <a:off x="326538" y="4086071"/>
            <a:ext cx="1947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উদাহরণঃ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53058500-0722-41C4-BAF0-C26117CF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6AAD-ED1F-4451-B77C-B67C5242FCC9}" type="datetime1">
              <a:rPr lang="en-US" smtClean="0"/>
              <a:t>3/18/2021</a:t>
            </a:fld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E7A8C302-D9AD-432E-B3F9-FD152551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04E9FBB-B6B3-4838-880F-34DA21E8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8BE965-5117-40A6-B8BC-62D033B63F03}"/>
              </a:ext>
            </a:extLst>
          </p:cNvPr>
          <p:cNvSpPr/>
          <p:nvPr/>
        </p:nvSpPr>
        <p:spPr>
          <a:xfrm>
            <a:off x="831306" y="219740"/>
            <a:ext cx="83548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সাথে সংযোগ , 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৩৯ ও ৪০ প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7C8CA-974D-4C46-95A8-54335D678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3" y="1145763"/>
            <a:ext cx="4201510" cy="50553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875F4B-86CE-4B9E-B89C-F99B95A24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13" y="1145763"/>
            <a:ext cx="4169609" cy="50553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19523-F3B5-4102-B2AF-9DF44F74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3664-570F-4D80-8AA5-ECC42023EEB7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21941-7237-48A3-BB9A-2DDCCB31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14A93-F792-40AE-916C-4C8EF2F9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1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3">
                <a:lumMod val="20000"/>
                <a:lumOff val="8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2F57FD-FF4B-417C-BBF2-3A36124E6186}"/>
              </a:ext>
            </a:extLst>
          </p:cNvPr>
          <p:cNvSpPr/>
          <p:nvPr/>
        </p:nvSpPr>
        <p:spPr>
          <a:xfrm>
            <a:off x="8284109" y="1534251"/>
            <a:ext cx="3125372" cy="9491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DB2DB8-3E0A-4EAC-A2F5-10FEBD65AB4F}"/>
              </a:ext>
            </a:extLst>
          </p:cNvPr>
          <p:cNvGrpSpPr/>
          <p:nvPr/>
        </p:nvGrpSpPr>
        <p:grpSpPr>
          <a:xfrm>
            <a:off x="910191" y="1160452"/>
            <a:ext cx="978914" cy="1726874"/>
            <a:chOff x="4282403" y="3171822"/>
            <a:chExt cx="978914" cy="17268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71AE56-1207-46E6-BE7E-9779BB119583}"/>
                </a:ext>
              </a:extLst>
            </p:cNvPr>
            <p:cNvSpPr/>
            <p:nvPr/>
          </p:nvSpPr>
          <p:spPr>
            <a:xfrm>
              <a:off x="4282403" y="3171822"/>
              <a:ext cx="92264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s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921833-675B-4DC3-8D62-C8DFD786AE6E}"/>
                </a:ext>
              </a:extLst>
            </p:cNvPr>
            <p:cNvSpPr/>
            <p:nvPr/>
          </p:nvSpPr>
          <p:spPr>
            <a:xfrm>
              <a:off x="4338673" y="3883033"/>
              <a:ext cx="92264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37262AB-FA62-4F80-AC66-8593AB18690F}"/>
                </a:ext>
              </a:extLst>
            </p:cNvPr>
            <p:cNvCxnSpPr>
              <a:cxnSpLocks/>
            </p:cNvCxnSpPr>
            <p:nvPr/>
          </p:nvCxnSpPr>
          <p:spPr>
            <a:xfrm>
              <a:off x="4282403" y="3990887"/>
              <a:ext cx="9789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128F75-C093-4CE7-B204-C5D1934B4E8E}"/>
              </a:ext>
            </a:extLst>
          </p:cNvPr>
          <p:cNvGrpSpPr/>
          <p:nvPr/>
        </p:nvGrpSpPr>
        <p:grpSpPr>
          <a:xfrm>
            <a:off x="822194" y="2982356"/>
            <a:ext cx="978914" cy="1632504"/>
            <a:chOff x="4282403" y="3199751"/>
            <a:chExt cx="978914" cy="163250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EA7106-ADF6-467B-BD07-B6295570648C}"/>
                </a:ext>
              </a:extLst>
            </p:cNvPr>
            <p:cNvSpPr/>
            <p:nvPr/>
          </p:nvSpPr>
          <p:spPr>
            <a:xfrm>
              <a:off x="4338673" y="3199751"/>
              <a:ext cx="922644" cy="9492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s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23C0C1-377E-4F45-A59A-36F0FDE0160D}"/>
                </a:ext>
              </a:extLst>
            </p:cNvPr>
            <p:cNvSpPr/>
            <p:nvPr/>
          </p:nvSpPr>
          <p:spPr>
            <a:xfrm>
              <a:off x="4338673" y="3883033"/>
              <a:ext cx="922644" cy="9492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FEFE803-16BB-483C-B1F3-589F72077E91}"/>
                </a:ext>
              </a:extLst>
            </p:cNvPr>
            <p:cNvCxnSpPr>
              <a:cxnSpLocks/>
            </p:cNvCxnSpPr>
            <p:nvPr/>
          </p:nvCxnSpPr>
          <p:spPr>
            <a:xfrm>
              <a:off x="4282403" y="3990887"/>
              <a:ext cx="9789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9CDAE5-8B6F-4459-B2AD-E29DF178600E}"/>
              </a:ext>
            </a:extLst>
          </p:cNvPr>
          <p:cNvGrpSpPr/>
          <p:nvPr/>
        </p:nvGrpSpPr>
        <p:grpSpPr>
          <a:xfrm>
            <a:off x="1850495" y="4547188"/>
            <a:ext cx="978914" cy="1593992"/>
            <a:chOff x="4282403" y="3238263"/>
            <a:chExt cx="978914" cy="159399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B39A0D-B8B0-439D-878D-C70B3D56306A}"/>
                </a:ext>
              </a:extLst>
            </p:cNvPr>
            <p:cNvSpPr/>
            <p:nvPr/>
          </p:nvSpPr>
          <p:spPr>
            <a:xfrm>
              <a:off x="4282403" y="3238263"/>
              <a:ext cx="922644" cy="9492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DB43A1-0432-40B8-976A-7B9A3D5DD7B9}"/>
                </a:ext>
              </a:extLst>
            </p:cNvPr>
            <p:cNvSpPr/>
            <p:nvPr/>
          </p:nvSpPr>
          <p:spPr>
            <a:xfrm>
              <a:off x="4338673" y="3883033"/>
              <a:ext cx="922644" cy="9492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47D9E7-399F-40A3-BA0A-42CE2E9705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2403" y="3990887"/>
              <a:ext cx="9789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EB58303-96AE-4FF6-A852-46A797708C01}"/>
              </a:ext>
            </a:extLst>
          </p:cNvPr>
          <p:cNvSpPr/>
          <p:nvPr/>
        </p:nvSpPr>
        <p:spPr>
          <a:xfrm>
            <a:off x="3139392" y="1555858"/>
            <a:ext cx="3894430" cy="9471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লব ছোট,হর বড় 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1139D-4550-45B3-850B-3A6E1AB21905}"/>
              </a:ext>
            </a:extLst>
          </p:cNvPr>
          <p:cNvSpPr/>
          <p:nvPr/>
        </p:nvSpPr>
        <p:spPr>
          <a:xfrm>
            <a:off x="2940124" y="3332127"/>
            <a:ext cx="3894430" cy="9471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লব বড়,হর ছোট 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53FE86-C5C4-4E64-90A2-16C7A4283ADB}"/>
              </a:ext>
            </a:extLst>
          </p:cNvPr>
          <p:cNvSpPr/>
          <p:nvPr/>
        </p:nvSpPr>
        <p:spPr>
          <a:xfrm>
            <a:off x="8156437" y="3311827"/>
            <a:ext cx="35895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 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60284E-CFFF-4EDF-80E5-E29A9E3E0644}"/>
              </a:ext>
            </a:extLst>
          </p:cNvPr>
          <p:cNvSpPr/>
          <p:nvPr/>
        </p:nvSpPr>
        <p:spPr>
          <a:xfrm>
            <a:off x="4216962" y="4866963"/>
            <a:ext cx="29142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  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9C1C6A-CC3D-43EC-BBF0-E09D8DB9FECD}"/>
              </a:ext>
            </a:extLst>
          </p:cNvPr>
          <p:cNvSpPr/>
          <p:nvPr/>
        </p:nvSpPr>
        <p:spPr>
          <a:xfrm>
            <a:off x="1113428" y="4862092"/>
            <a:ext cx="922644" cy="9492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8CC95B-7141-4480-AEA7-280E751315C2}"/>
              </a:ext>
            </a:extLst>
          </p:cNvPr>
          <p:cNvSpPr/>
          <p:nvPr/>
        </p:nvSpPr>
        <p:spPr>
          <a:xfrm>
            <a:off x="4634957" y="4876858"/>
            <a:ext cx="23211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06B5ED-5644-4641-89F3-2977FC160208}"/>
              </a:ext>
            </a:extLst>
          </p:cNvPr>
          <p:cNvSpPr/>
          <p:nvPr/>
        </p:nvSpPr>
        <p:spPr>
          <a:xfrm>
            <a:off x="1121115" y="4802297"/>
            <a:ext cx="771451" cy="10114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C0FBC5-C519-42CC-B420-F7C7C176E47C}"/>
              </a:ext>
            </a:extLst>
          </p:cNvPr>
          <p:cNvSpPr/>
          <p:nvPr/>
        </p:nvSpPr>
        <p:spPr>
          <a:xfrm>
            <a:off x="7506133" y="4866963"/>
            <a:ext cx="3125372" cy="9491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411840-F91B-4E02-99FB-0E18FFC6C340}"/>
              </a:ext>
            </a:extLst>
          </p:cNvPr>
          <p:cNvSpPr/>
          <p:nvPr/>
        </p:nvSpPr>
        <p:spPr>
          <a:xfrm>
            <a:off x="873396" y="5816154"/>
            <a:ext cx="65506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সংখ্যাকে বলা হয় 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সমস্ত </a:t>
            </a:r>
            <a:endParaRPr lang="en-US" sz="54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AC528564-891E-4DAA-BDF7-A9CD303683ED}"/>
              </a:ext>
            </a:extLst>
          </p:cNvPr>
          <p:cNvSpPr/>
          <p:nvPr/>
        </p:nvSpPr>
        <p:spPr>
          <a:xfrm>
            <a:off x="2160478" y="1756305"/>
            <a:ext cx="978914" cy="50508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00178E6-549F-42C3-A951-EE3929D0ECBD}"/>
              </a:ext>
            </a:extLst>
          </p:cNvPr>
          <p:cNvSpPr/>
          <p:nvPr/>
        </p:nvSpPr>
        <p:spPr>
          <a:xfrm>
            <a:off x="7177523" y="1726974"/>
            <a:ext cx="978914" cy="50508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8B55507-3562-4201-9800-EFA04D14A32E}"/>
              </a:ext>
            </a:extLst>
          </p:cNvPr>
          <p:cNvSpPr/>
          <p:nvPr/>
        </p:nvSpPr>
        <p:spPr>
          <a:xfrm>
            <a:off x="3044463" y="5076085"/>
            <a:ext cx="978914" cy="50508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A891B348-89AF-468C-93F3-545D779AFB45}"/>
              </a:ext>
            </a:extLst>
          </p:cNvPr>
          <p:cNvSpPr/>
          <p:nvPr/>
        </p:nvSpPr>
        <p:spPr>
          <a:xfrm>
            <a:off x="7073115" y="3456967"/>
            <a:ext cx="978914" cy="50508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1A985F48-DCD1-4B04-B561-C9C72F74C964}"/>
              </a:ext>
            </a:extLst>
          </p:cNvPr>
          <p:cNvSpPr/>
          <p:nvPr/>
        </p:nvSpPr>
        <p:spPr>
          <a:xfrm>
            <a:off x="1980793" y="3531786"/>
            <a:ext cx="978914" cy="50508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0906FFA-C29F-48E7-8539-71F4F26FC744}"/>
              </a:ext>
            </a:extLst>
          </p:cNvPr>
          <p:cNvSpPr/>
          <p:nvPr/>
        </p:nvSpPr>
        <p:spPr>
          <a:xfrm>
            <a:off x="1783747" y="4610232"/>
            <a:ext cx="1109362" cy="13589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Curved Right 37">
            <a:extLst>
              <a:ext uri="{FF2B5EF4-FFF2-40B4-BE49-F238E27FC236}">
                <a16:creationId xmlns:a16="http://schemas.microsoft.com/office/drawing/2014/main" id="{EA060656-3F1C-4846-8D12-EDD100E4808A}"/>
              </a:ext>
            </a:extLst>
          </p:cNvPr>
          <p:cNvSpPr/>
          <p:nvPr/>
        </p:nvSpPr>
        <p:spPr>
          <a:xfrm>
            <a:off x="426203" y="5312855"/>
            <a:ext cx="791981" cy="1011437"/>
          </a:xfrm>
          <a:prstGeom prst="curvedRightArrow">
            <a:avLst>
              <a:gd name="adj1" fmla="val 10633"/>
              <a:gd name="adj2" fmla="val 50000"/>
              <a:gd name="adj3" fmla="val 25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66B4FE-AECB-4BAB-B215-18D91C97E8D4}"/>
              </a:ext>
            </a:extLst>
          </p:cNvPr>
          <p:cNvSpPr/>
          <p:nvPr/>
        </p:nvSpPr>
        <p:spPr>
          <a:xfrm>
            <a:off x="910191" y="336380"/>
            <a:ext cx="2371162" cy="707886"/>
          </a:xfrm>
          <a:prstGeom prst="rect">
            <a:avLst/>
          </a:prstGeom>
          <a:solidFill>
            <a:srgbClr val="FF3399"/>
          </a:soli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করে নেই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853B43-3853-4D8B-B6E7-5626E16A3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AB2-7C14-417E-A6F5-A9A64612E054}" type="datetime1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32563-9245-4958-9173-CCA147C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122D2-4727-4586-911A-BCEDC743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010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2" grpId="1"/>
      <p:bldP spid="24" grpId="0"/>
      <p:bldP spid="27" grpId="0"/>
      <p:bldP spid="28" grpId="0" animBg="1"/>
      <p:bldP spid="28" grpId="1" animBg="1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4">
                <a:lumMod val="20000"/>
                <a:lumOff val="80000"/>
              </a:schemeClr>
            </a:gs>
            <a:gs pos="74000">
              <a:schemeClr val="accent4"/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737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876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876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969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002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26"/>
          <p:cNvGrpSpPr/>
          <p:nvPr/>
        </p:nvGrpSpPr>
        <p:grpSpPr>
          <a:xfrm>
            <a:off x="2500860" y="2773181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8748010" y="2955561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2730710" y="4267879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42"/>
          <p:cNvGrpSpPr/>
          <p:nvPr/>
        </p:nvGrpSpPr>
        <p:grpSpPr>
          <a:xfrm>
            <a:off x="5588830" y="2896851"/>
            <a:ext cx="1085540" cy="932045"/>
            <a:chOff x="4064830" y="2896850"/>
            <a:chExt cx="1085540" cy="932045"/>
          </a:xfrm>
        </p:grpSpPr>
        <p:grpSp>
          <p:nvGrpSpPr>
            <p:cNvPr id="9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11" name="Group 43"/>
          <p:cNvGrpSpPr/>
          <p:nvPr/>
        </p:nvGrpSpPr>
        <p:grpSpPr>
          <a:xfrm>
            <a:off x="5654088" y="5263763"/>
            <a:ext cx="918791" cy="1182963"/>
            <a:chOff x="-63196" y="230496"/>
            <a:chExt cx="918791" cy="1182963"/>
          </a:xfrm>
        </p:grpSpPr>
        <p:sp>
          <p:nvSpPr>
            <p:cNvPr id="45" name="TextBox 44"/>
            <p:cNvSpPr txBox="1"/>
            <p:nvPr/>
          </p:nvSpPr>
          <p:spPr>
            <a:xfrm>
              <a:off x="-58805" y="230496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63196" y="82868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69795" y="847323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04">
            <a:extLst>
              <a:ext uri="{FF2B5EF4-FFF2-40B4-BE49-F238E27FC236}">
                <a16:creationId xmlns:a16="http://schemas.microsoft.com/office/drawing/2014/main" id="{B048A405-4F0D-4F32-B8DB-0C43DC3EB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22" y="373176"/>
            <a:ext cx="3274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সঠিক উত্তর বলি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0A880-22AF-4373-A1DC-27B83CE3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DBA1-B98B-4FF5-AB05-7594C03A3450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7FA6E-3DF5-4E00-8967-D4504B86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CCB2-8E03-4F74-939F-22E0CC00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2">
                <a:lumMod val="60000"/>
                <a:lumOff val="40000"/>
              </a:schemeClr>
            </a:gs>
            <a:gs pos="31000">
              <a:schemeClr val="accent4">
                <a:lumMod val="20000"/>
                <a:lumOff val="80000"/>
              </a:schemeClr>
            </a:gs>
            <a:gs pos="60000">
              <a:schemeClr val="accent2">
                <a:lumMod val="20000"/>
                <a:lumOff val="80000"/>
              </a:schemeClr>
            </a:gs>
            <a:gs pos="100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737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876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876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969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002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2500860" y="2773181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748010" y="2955561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3477767" y="4134362"/>
            <a:ext cx="4801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588830" y="2896851"/>
            <a:ext cx="1085540" cy="932045"/>
            <a:chOff x="4064830" y="2896850"/>
            <a:chExt cx="1085540" cy="932045"/>
          </a:xfrm>
        </p:grpSpPr>
        <p:grpSp>
          <p:nvGrpSpPr>
            <p:cNvPr id="35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470738" y="5228308"/>
            <a:ext cx="957353" cy="1191469"/>
            <a:chOff x="414247" y="394318"/>
            <a:chExt cx="957353" cy="1191469"/>
          </a:xfrm>
        </p:grpSpPr>
        <p:sp>
          <p:nvSpPr>
            <p:cNvPr id="45" name="TextBox 44"/>
            <p:cNvSpPr txBox="1"/>
            <p:nvPr/>
          </p:nvSpPr>
          <p:spPr>
            <a:xfrm>
              <a:off x="457200" y="394318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4247" y="100101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47" name="Straight Connector 46"/>
            <p:cNvCxnSpPr>
              <a:cxnSpLocks/>
            </p:cNvCxnSpPr>
            <p:nvPr/>
          </p:nvCxnSpPr>
          <p:spPr>
            <a:xfrm flipH="1">
              <a:off x="457200" y="979093"/>
              <a:ext cx="7195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9015F-6018-4310-824E-8FB8188E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248E-41BF-4478-BF1C-713D8951A168}" type="datetime1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23DE88-3428-439F-BD78-BD42FF7D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14237-3071-4448-8D31-016482D7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lourish clipart flower decoration, Flourish flower decoration ...">
            <a:extLst>
              <a:ext uri="{FF2B5EF4-FFF2-40B4-BE49-F238E27FC236}">
                <a16:creationId xmlns:a16="http://schemas.microsoft.com/office/drawing/2014/main" id="{835ABDEA-DA10-43BC-8C43-86F50FC4B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35045" y="800195"/>
            <a:ext cx="2450868" cy="113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01D8B-895A-4F7D-ADF0-D3611EEA6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8" y="1577015"/>
            <a:ext cx="5658223" cy="445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DDACC4-2737-455A-935B-1C0BA2719462}"/>
              </a:ext>
            </a:extLst>
          </p:cNvPr>
          <p:cNvSpPr/>
          <p:nvPr/>
        </p:nvSpPr>
        <p:spPr>
          <a:xfrm>
            <a:off x="6797841" y="2826309"/>
            <a:ext cx="5230035" cy="1816029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শাহনাজ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জুঁই</a:t>
            </a:r>
            <a:endParaRPr lang="en-US" sz="102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02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B25A39-6A66-4A12-88B2-B43836D43A60}"/>
              </a:ext>
            </a:extLst>
          </p:cNvPr>
          <p:cNvSpPr/>
          <p:nvPr/>
        </p:nvSpPr>
        <p:spPr>
          <a:xfrm>
            <a:off x="1141163" y="322653"/>
            <a:ext cx="3974165" cy="1015663"/>
          </a:xfrm>
          <a:prstGeom prst="rect">
            <a:avLst/>
          </a:prstGeom>
          <a:solidFill>
            <a:srgbClr val="FF3399"/>
          </a:soli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229E7-04B5-413B-9A5C-85EDA112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0429-E2C9-49BE-AB8E-C7F2D4EABC5B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CCDF2-19FE-4BD9-9227-188D89B8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28E6F-9E67-4B41-82A4-85AC9F62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rgbClr val="00C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737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876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876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969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002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26"/>
          <p:cNvGrpSpPr/>
          <p:nvPr/>
        </p:nvGrpSpPr>
        <p:grpSpPr>
          <a:xfrm>
            <a:off x="2500860" y="2773181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8748010" y="2955561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2057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42"/>
          <p:cNvGrpSpPr/>
          <p:nvPr/>
        </p:nvGrpSpPr>
        <p:grpSpPr>
          <a:xfrm>
            <a:off x="5588830" y="2895601"/>
            <a:ext cx="1085540" cy="932045"/>
            <a:chOff x="4064830" y="2896850"/>
            <a:chExt cx="1085540" cy="932045"/>
          </a:xfrm>
        </p:grpSpPr>
        <p:grpSp>
          <p:nvGrpSpPr>
            <p:cNvPr id="9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35" name="Group 42"/>
          <p:cNvGrpSpPr/>
          <p:nvPr/>
        </p:nvGrpSpPr>
        <p:grpSpPr>
          <a:xfrm>
            <a:off x="5495246" y="5475608"/>
            <a:ext cx="1164134" cy="1098161"/>
            <a:chOff x="2224945" y="2692518"/>
            <a:chExt cx="1210460" cy="1098161"/>
          </a:xfrm>
          <a:noFill/>
        </p:grpSpPr>
        <p:grpSp>
          <p:nvGrpSpPr>
            <p:cNvPr id="40" name="Group 34"/>
            <p:cNvGrpSpPr/>
            <p:nvPr/>
          </p:nvGrpSpPr>
          <p:grpSpPr>
            <a:xfrm>
              <a:off x="2518423" y="2692518"/>
              <a:ext cx="916982" cy="1098161"/>
              <a:chOff x="431043" y="252868"/>
              <a:chExt cx="916982" cy="1098161"/>
            </a:xfrm>
            <a:grpFill/>
          </p:grpSpPr>
          <p:sp>
            <p:nvSpPr>
              <p:cNvPr id="44" name="TextBox 43"/>
              <p:cNvSpPr txBox="1"/>
              <p:nvPr/>
            </p:nvSpPr>
            <p:spPr>
              <a:xfrm>
                <a:off x="431043" y="252868"/>
                <a:ext cx="9144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33625" y="766254"/>
                <a:ext cx="9144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648320" y="773722"/>
                <a:ext cx="457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2224945" y="2896849"/>
              <a:ext cx="5334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D8AB7-02BA-4A9B-9499-5717737D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1E2B-E01C-4B8B-B4B8-8DA92F251EAA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2F306-570C-4569-BAB4-A03A01BB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42B4-86FE-47C7-9925-73BE1178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CFF"/>
            </a:gs>
            <a:gs pos="74000">
              <a:schemeClr val="accent1">
                <a:lumMod val="40000"/>
                <a:lumOff val="60000"/>
              </a:schemeClr>
            </a:gs>
            <a:gs pos="40000">
              <a:schemeClr val="bg1"/>
            </a:gs>
            <a:gs pos="76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94714" y="297000"/>
            <a:ext cx="2465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057401" y="1762980"/>
            <a:ext cx="8594360" cy="3751290"/>
            <a:chOff x="258580" y="1687640"/>
            <a:chExt cx="8594360" cy="3751290"/>
          </a:xfrm>
        </p:grpSpPr>
        <p:grpSp>
          <p:nvGrpSpPr>
            <p:cNvPr id="33" name="Group 32"/>
            <p:cNvGrpSpPr/>
            <p:nvPr/>
          </p:nvGrpSpPr>
          <p:grpSpPr>
            <a:xfrm>
              <a:off x="1038070" y="2715876"/>
              <a:ext cx="1400330" cy="1367694"/>
              <a:chOff x="6719340" y="4191000"/>
              <a:chExt cx="1400330" cy="1367694"/>
            </a:xfrm>
          </p:grpSpPr>
          <p:grpSp>
            <p:nvGrpSpPr>
              <p:cNvPr id="34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৩</a:t>
                  </a: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370820" y="4042506"/>
              <a:ext cx="1400330" cy="1367694"/>
              <a:chOff x="6719340" y="4191000"/>
              <a:chExt cx="1400330" cy="1367694"/>
            </a:xfrm>
          </p:grpSpPr>
          <p:grpSp>
            <p:nvGrpSpPr>
              <p:cNvPr id="41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৩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4</a:t>
                  </a:r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49580" y="2699480"/>
              <a:ext cx="1145500" cy="1367694"/>
              <a:chOff x="913150" y="2840796"/>
              <a:chExt cx="1145500" cy="136769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২০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592640" y="4071236"/>
              <a:ext cx="1145500" cy="1367694"/>
              <a:chOff x="913150" y="2840796"/>
              <a:chExt cx="1145500" cy="1367694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3625120" y="2726960"/>
              <a:ext cx="1145500" cy="1367694"/>
              <a:chOff x="913150" y="2840796"/>
              <a:chExt cx="1145500" cy="136769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৭৫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১৮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931890" y="4057496"/>
              <a:ext cx="1145500" cy="1367694"/>
              <a:chOff x="913150" y="2840796"/>
              <a:chExt cx="1145500" cy="1367694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২৫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Rectangle 74"/>
            <p:cNvSpPr/>
            <p:nvPr/>
          </p:nvSpPr>
          <p:spPr>
            <a:xfrm>
              <a:off x="258580" y="1687640"/>
              <a:ext cx="859436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5138" indent="-465138"/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ভগ্নাংশগুলোর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মধ্য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পৃথক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6304BD-D371-42FC-842A-EB3B9EE0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D222-D0F2-4142-A2FF-F037F947C0A5}" type="datetime1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0C502-B0CC-4B33-A0DD-9FA1D08B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8FE1A-F73D-4658-B5C8-8FF22B73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C9AB17-B72E-47D3-B3FB-28C1F397A764}"/>
              </a:ext>
            </a:extLst>
          </p:cNvPr>
          <p:cNvSpPr/>
          <p:nvPr/>
        </p:nvSpPr>
        <p:spPr>
          <a:xfrm>
            <a:off x="613682" y="1352917"/>
            <a:ext cx="4957124" cy="707886"/>
          </a:xfrm>
          <a:prstGeom prst="rect">
            <a:avLst/>
          </a:prstGeom>
          <a:gradFill>
            <a:gsLst>
              <a:gs pos="0">
                <a:srgbClr val="F2166A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ভগ্নাংশে প্রকাশ </a:t>
            </a:r>
            <a:r>
              <a:rPr lang="as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   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57F5EB0-442C-40B1-94E4-E6F5D8615900}"/>
                  </a:ext>
                </a:extLst>
              </p:cNvPr>
              <p:cNvSpPr/>
              <p:nvPr/>
            </p:nvSpPr>
            <p:spPr>
              <a:xfrm>
                <a:off x="455990" y="2530595"/>
                <a:ext cx="3392683" cy="138262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৩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57F5EB0-442C-40B1-94E4-E6F5D8615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0" y="2530595"/>
                <a:ext cx="3392683" cy="1382623"/>
              </a:xfrm>
              <a:prstGeom prst="rect">
                <a:avLst/>
              </a:prstGeom>
              <a:blipFill>
                <a:blip r:embed="rId2"/>
                <a:stretch>
                  <a:fillRect b="-1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3E47D8-360F-493E-92B2-3A8FA5679C6E}"/>
                  </a:ext>
                </a:extLst>
              </p:cNvPr>
              <p:cNvSpPr/>
              <p:nvPr/>
            </p:nvSpPr>
            <p:spPr>
              <a:xfrm>
                <a:off x="3848673" y="2567354"/>
                <a:ext cx="3392683" cy="13258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(২)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3E47D8-360F-493E-92B2-3A8FA5679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673" y="2567354"/>
                <a:ext cx="3392683" cy="1325876"/>
              </a:xfrm>
              <a:prstGeom prst="rect">
                <a:avLst/>
              </a:prstGeom>
              <a:blipFill>
                <a:blip r:embed="rId3"/>
                <a:stretch>
                  <a:fillRect b="-17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BA3475-E902-4ACA-8C48-B52B03190F7D}"/>
                  </a:ext>
                </a:extLst>
              </p:cNvPr>
              <p:cNvSpPr/>
              <p:nvPr/>
            </p:nvSpPr>
            <p:spPr>
              <a:xfrm>
                <a:off x="7241356" y="2572210"/>
                <a:ext cx="3392683" cy="1341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(৩)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BA3475-E902-4ACA-8C48-B52B03190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356" y="2572210"/>
                <a:ext cx="3392683" cy="1341008"/>
              </a:xfrm>
              <a:prstGeom prst="rect">
                <a:avLst/>
              </a:prstGeom>
              <a:blipFill>
                <a:blip r:embed="rId4"/>
                <a:stretch>
                  <a:fillRect b="-1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2C8EC7-CC70-4077-B080-5FDF06F8B26A}"/>
                  </a:ext>
                </a:extLst>
              </p:cNvPr>
              <p:cNvSpPr/>
              <p:nvPr/>
            </p:nvSpPr>
            <p:spPr>
              <a:xfrm>
                <a:off x="455990" y="4226532"/>
                <a:ext cx="3392683" cy="1341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(৪)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2C8EC7-CC70-4077-B080-5FDF06F8B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0" y="4226532"/>
                <a:ext cx="3392683" cy="1341008"/>
              </a:xfrm>
              <a:prstGeom prst="rect">
                <a:avLst/>
              </a:prstGeom>
              <a:blipFill>
                <a:blip r:embed="rId5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B7D42D4-73AE-4776-9228-18EA82FBF88F}"/>
                  </a:ext>
                </a:extLst>
              </p:cNvPr>
              <p:cNvSpPr/>
              <p:nvPr/>
            </p:nvSpPr>
            <p:spPr>
              <a:xfrm>
                <a:off x="4001073" y="4226532"/>
                <a:ext cx="3392683" cy="1341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(৫)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B7D42D4-73AE-4776-9228-18EA82FBF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073" y="4226532"/>
                <a:ext cx="3392683" cy="1341008"/>
              </a:xfrm>
              <a:prstGeom prst="rect">
                <a:avLst/>
              </a:prstGeom>
              <a:blipFill>
                <a:blip r:embed="rId6"/>
                <a:stretch>
                  <a:fillRect b="-1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4">
            <a:extLst>
              <a:ext uri="{FF2B5EF4-FFF2-40B4-BE49-F238E27FC236}">
                <a16:creationId xmlns:a16="http://schemas.microsoft.com/office/drawing/2014/main" id="{8B4903A7-916B-4BEF-86AA-F790A3F6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14" y="297000"/>
            <a:ext cx="2465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F05EF-C26A-4B1F-81EF-B14D94F8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ACB6-25C4-4D52-BCFA-5949017AAAA3}" type="datetime1">
              <a:rPr lang="en-US" smtClean="0"/>
              <a:t>3/18/2021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4042BB7-20B6-4F24-BA12-84E15301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5975581-537D-4B92-B185-1F32BF5D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70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BE9627-23D1-4491-8CCF-5FD91AF91248}"/>
              </a:ext>
            </a:extLst>
          </p:cNvPr>
          <p:cNvSpPr/>
          <p:nvPr/>
        </p:nvSpPr>
        <p:spPr>
          <a:xfrm>
            <a:off x="2340673" y="2711391"/>
            <a:ext cx="4285207" cy="1143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চিত্রের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: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F9EB3E-4730-40CD-A4C3-695066B5E9BC}"/>
              </a:ext>
            </a:extLst>
          </p:cNvPr>
          <p:cNvSpPr/>
          <p:nvPr/>
        </p:nvSpPr>
        <p:spPr>
          <a:xfrm>
            <a:off x="2411013" y="4276236"/>
            <a:ext cx="4285207" cy="1143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চিত্রের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: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14D2F5-F639-4072-BAD8-5117F1AD9F25}"/>
              </a:ext>
            </a:extLst>
          </p:cNvPr>
          <p:cNvSpPr/>
          <p:nvPr/>
        </p:nvSpPr>
        <p:spPr>
          <a:xfrm>
            <a:off x="2442493" y="1011180"/>
            <a:ext cx="4285207" cy="1143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চিত্রের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: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C60154-515E-4828-B77E-686C5D93CB24}"/>
              </a:ext>
            </a:extLst>
          </p:cNvPr>
          <p:cNvCxnSpPr/>
          <p:nvPr/>
        </p:nvCxnSpPr>
        <p:spPr>
          <a:xfrm>
            <a:off x="7640517" y="3282891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0CDD2A-6D73-4465-B715-BC53A8165D29}"/>
              </a:ext>
            </a:extLst>
          </p:cNvPr>
          <p:cNvCxnSpPr/>
          <p:nvPr/>
        </p:nvCxnSpPr>
        <p:spPr>
          <a:xfrm>
            <a:off x="7577798" y="4847736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9FF2-7137-4B23-9524-68C941B4CCCF}"/>
              </a:ext>
            </a:extLst>
          </p:cNvPr>
          <p:cNvCxnSpPr/>
          <p:nvPr/>
        </p:nvCxnSpPr>
        <p:spPr>
          <a:xfrm>
            <a:off x="8492198" y="1582680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E5CA85A-7428-4542-A5C0-6072FF93B471}"/>
              </a:ext>
            </a:extLst>
          </p:cNvPr>
          <p:cNvSpPr txBox="1"/>
          <p:nvPr/>
        </p:nvSpPr>
        <p:spPr>
          <a:xfrm>
            <a:off x="8263598" y="86233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2" pitchFamily="2" charset="0"/>
                <a:cs typeface="Nikosh2" pitchFamily="2" charset="0"/>
              </a:rPr>
              <a:t>৫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EE509-C2B8-4F30-8BC1-4CBF0F5DE6EA}"/>
              </a:ext>
            </a:extLst>
          </p:cNvPr>
          <p:cNvSpPr txBox="1"/>
          <p:nvPr/>
        </p:nvSpPr>
        <p:spPr>
          <a:xfrm>
            <a:off x="8289389" y="1451791"/>
            <a:ext cx="114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F4782E-0AEE-4DFE-9868-12051C9BE7BA}"/>
              </a:ext>
            </a:extLst>
          </p:cNvPr>
          <p:cNvSpPr txBox="1"/>
          <p:nvPr/>
        </p:nvSpPr>
        <p:spPr>
          <a:xfrm>
            <a:off x="7317546" y="259978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2" pitchFamily="2" charset="0"/>
                <a:cs typeface="Nikosh2" pitchFamily="2" charset="0"/>
              </a:rPr>
              <a:t>১০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551E21-EBF2-44DD-9C9E-280FF5205A7A}"/>
              </a:ext>
            </a:extLst>
          </p:cNvPr>
          <p:cNvSpPr txBox="1"/>
          <p:nvPr/>
        </p:nvSpPr>
        <p:spPr>
          <a:xfrm>
            <a:off x="7405467" y="3224821"/>
            <a:ext cx="114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CCBCD0-9E8F-44C1-B11C-8C4EC50BCBB0}"/>
              </a:ext>
            </a:extLst>
          </p:cNvPr>
          <p:cNvSpPr txBox="1"/>
          <p:nvPr/>
        </p:nvSpPr>
        <p:spPr>
          <a:xfrm>
            <a:off x="7495736" y="4622675"/>
            <a:ext cx="114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440B4D-31B9-40AE-9295-4DA6FB41BD1A}"/>
              </a:ext>
            </a:extLst>
          </p:cNvPr>
          <p:cNvSpPr txBox="1"/>
          <p:nvPr/>
        </p:nvSpPr>
        <p:spPr>
          <a:xfrm>
            <a:off x="7165143" y="4416849"/>
            <a:ext cx="60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3FFD58-88D3-4D8D-B32B-DC9D8BDA16F5}"/>
              </a:ext>
            </a:extLst>
          </p:cNvPr>
          <p:cNvSpPr txBox="1"/>
          <p:nvPr/>
        </p:nvSpPr>
        <p:spPr>
          <a:xfrm>
            <a:off x="7584246" y="3985962"/>
            <a:ext cx="60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15" name="Text Box 104">
            <a:extLst>
              <a:ext uri="{FF2B5EF4-FFF2-40B4-BE49-F238E27FC236}">
                <a16:creationId xmlns:a16="http://schemas.microsoft.com/office/drawing/2014/main" id="{02A23BF2-4A93-44F0-BC61-820668E08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14" y="297000"/>
            <a:ext cx="2465847" cy="707886"/>
          </a:xfrm>
          <a:prstGeom prst="rect">
            <a:avLst/>
          </a:prstGeom>
          <a:gradFill>
            <a:gsLst>
              <a:gs pos="0">
                <a:srgbClr val="FF0000"/>
              </a:gs>
              <a:gs pos="74000">
                <a:schemeClr val="bg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 Box 104">
            <a:extLst>
              <a:ext uri="{FF2B5EF4-FFF2-40B4-BE49-F238E27FC236}">
                <a16:creationId xmlns:a16="http://schemas.microsoft.com/office/drawing/2014/main" id="{045F264B-F192-44FD-B285-1CD748C8C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16" y="1451791"/>
            <a:ext cx="1568762" cy="707886"/>
          </a:xfrm>
          <a:prstGeom prst="rect">
            <a:avLst/>
          </a:prstGeom>
          <a:gradFill>
            <a:gsLst>
              <a:gs pos="0">
                <a:srgbClr val="F2166A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জবা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 Box 104">
            <a:extLst>
              <a:ext uri="{FF2B5EF4-FFF2-40B4-BE49-F238E27FC236}">
                <a16:creationId xmlns:a16="http://schemas.microsoft.com/office/drawing/2014/main" id="{C8C7AD49-FC65-4EB5-9951-76537E643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46" y="2947822"/>
            <a:ext cx="1568762" cy="707886"/>
          </a:xfrm>
          <a:prstGeom prst="rect">
            <a:avLst/>
          </a:prstGeom>
          <a:gradFill>
            <a:gsLst>
              <a:gs pos="0">
                <a:srgbClr val="F2166A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জুই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 Box 104">
            <a:extLst>
              <a:ext uri="{FF2B5EF4-FFF2-40B4-BE49-F238E27FC236}">
                <a16:creationId xmlns:a16="http://schemas.microsoft.com/office/drawing/2014/main" id="{CEF2F9D8-EEF3-42BD-8A08-7D1DE9048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46" y="4622675"/>
            <a:ext cx="1771732" cy="707886"/>
          </a:xfrm>
          <a:prstGeom prst="rect">
            <a:avLst/>
          </a:prstGeom>
          <a:gradFill>
            <a:gsLst>
              <a:gs pos="0">
                <a:srgbClr val="F2166A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বেলী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09BDB196-E720-47BC-8271-4A3E148A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6D85-EDFE-4E41-B4B6-309500364B2D}" type="datetime1">
              <a:rPr lang="en-US" smtClean="0"/>
              <a:t>3/18/2021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01853E8-A0B6-401B-A765-60516D0B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7F2926-6421-42C8-A996-7E079A9A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64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772400" y="1672496"/>
            <a:ext cx="2820650" cy="3768935"/>
            <a:chOff x="6248400" y="1156740"/>
            <a:chExt cx="2820650" cy="3768935"/>
          </a:xfrm>
          <a:gradFill>
            <a:gsLst>
              <a:gs pos="0">
                <a:srgbClr val="FF0000"/>
              </a:gs>
              <a:gs pos="74000">
                <a:schemeClr val="bg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7" name="Rectangle 26"/>
            <p:cNvSpPr/>
            <p:nvPr/>
          </p:nvSpPr>
          <p:spPr>
            <a:xfrm>
              <a:off x="6248400" y="1905000"/>
              <a:ext cx="2820650" cy="29580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7142810" y="3993630"/>
              <a:ext cx="1085540" cy="932045"/>
              <a:chOff x="4064830" y="2896850"/>
              <a:chExt cx="1085540" cy="932045"/>
            </a:xfrm>
            <a:grpFill/>
          </p:grpSpPr>
          <p:grpSp>
            <p:nvGrpSpPr>
              <p:cNvPr id="43" name="Group 34"/>
              <p:cNvGrpSpPr/>
              <p:nvPr/>
            </p:nvGrpSpPr>
            <p:grpSpPr>
              <a:xfrm>
                <a:off x="4220980" y="2896850"/>
                <a:ext cx="929390" cy="932045"/>
                <a:chOff x="2133600" y="457200"/>
                <a:chExt cx="929390" cy="932045"/>
              </a:xfrm>
              <a:grpFill/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2133600" y="457200"/>
                  <a:ext cx="914400" cy="58477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148590" y="804470"/>
                  <a:ext cx="914400" cy="58477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6</a:t>
                  </a: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363450" y="914400"/>
                  <a:ext cx="457200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/>
              <p:cNvSpPr txBox="1"/>
              <p:nvPr/>
            </p:nvSpPr>
            <p:spPr>
              <a:xfrm>
                <a:off x="4064830" y="3092970"/>
                <a:ext cx="5334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2" pitchFamily="2" charset="0"/>
                    <a:cs typeface="Nikosh2" pitchFamily="2" charset="0"/>
                  </a:rPr>
                  <a:t>১</a:t>
                </a:r>
                <a:endParaRPr lang="en-US" dirty="0">
                  <a:latin typeface="Nikosh2" pitchFamily="2" charset="0"/>
                  <a:cs typeface="Nikosh2" pitchFamily="2" charset="0"/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6368320" y="1156740"/>
              <a:ext cx="2438400" cy="99060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বেলী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734395" y="1711278"/>
            <a:ext cx="2820650" cy="3705225"/>
            <a:chOff x="3157930" y="1265420"/>
            <a:chExt cx="2820650" cy="3705225"/>
          </a:xfrm>
          <a:gradFill>
            <a:gsLst>
              <a:gs pos="0">
                <a:srgbClr val="FF0000"/>
              </a:gs>
              <a:gs pos="74000">
                <a:schemeClr val="bg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6" name="Rectangle 25"/>
            <p:cNvSpPr/>
            <p:nvPr/>
          </p:nvSpPr>
          <p:spPr>
            <a:xfrm>
              <a:off x="3157930" y="1905000"/>
              <a:ext cx="2820650" cy="29580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0"/>
            <p:cNvGrpSpPr/>
            <p:nvPr/>
          </p:nvGrpSpPr>
          <p:grpSpPr>
            <a:xfrm>
              <a:off x="4191000" y="4038600"/>
              <a:ext cx="929390" cy="932045"/>
              <a:chOff x="2133600" y="457200"/>
              <a:chExt cx="929390" cy="932045"/>
            </a:xfrm>
            <a:grpFill/>
          </p:grpSpPr>
          <p:sp>
            <p:nvSpPr>
              <p:cNvPr id="38" name="TextBox 3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10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7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3"/>
            <p:cNvSpPr/>
            <p:nvPr/>
          </p:nvSpPr>
          <p:spPr>
            <a:xfrm>
              <a:off x="3276600" y="1265420"/>
              <a:ext cx="2438400" cy="99060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জুই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729537" y="1603165"/>
            <a:ext cx="2875610" cy="3696320"/>
            <a:chOff x="19990" y="1256680"/>
            <a:chExt cx="2875610" cy="3696320"/>
          </a:xfrm>
          <a:gradFill>
            <a:gsLst>
              <a:gs pos="0">
                <a:srgbClr val="FF0000"/>
              </a:gs>
              <a:gs pos="74000">
                <a:schemeClr val="bg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5" name="Rectangle 24"/>
            <p:cNvSpPr/>
            <p:nvPr/>
          </p:nvSpPr>
          <p:spPr>
            <a:xfrm>
              <a:off x="74950" y="1994940"/>
              <a:ext cx="2820650" cy="29580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976860" y="3869960"/>
              <a:ext cx="929390" cy="932045"/>
              <a:chOff x="976860" y="3869960"/>
              <a:chExt cx="929390" cy="932045"/>
            </a:xfrm>
            <a:grpFill/>
          </p:grpSpPr>
          <p:sp>
            <p:nvSpPr>
              <p:cNvPr id="34" name="TextBox 33"/>
              <p:cNvSpPr txBox="1"/>
              <p:nvPr/>
            </p:nvSpPr>
            <p:spPr>
              <a:xfrm>
                <a:off x="976860" y="3869960"/>
                <a:ext cx="9144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91850" y="4217230"/>
                <a:ext cx="9144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9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206710" y="4327160"/>
                <a:ext cx="457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>
              <a:off x="19990" y="1256680"/>
              <a:ext cx="2438400" cy="99060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জবা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664559" y="484719"/>
            <a:ext cx="28206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নেই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737610" y="345132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9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876800" y="306283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876800" y="388679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969770" y="303160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8002250" y="389678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D8749-99C3-4E02-88F0-2221A27C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C61B-5246-400F-8675-8EC2695A1333}" type="datetime1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DA64B-51C8-4201-B9F9-05C546D5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DAD31-9227-4701-8191-95EBB960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74000">
              <a:schemeClr val="bg1"/>
            </a:gs>
            <a:gs pos="8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E48E73-DBA9-4023-8E29-62FD2BB45F8F}"/>
              </a:ext>
            </a:extLst>
          </p:cNvPr>
          <p:cNvSpPr/>
          <p:nvPr/>
        </p:nvSpPr>
        <p:spPr>
          <a:xfrm>
            <a:off x="3727337" y="170501"/>
            <a:ext cx="3685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5DB3DC8-0A3B-40F3-9F3D-000572EE1A39}"/>
                  </a:ext>
                </a:extLst>
              </p:cNvPr>
              <p:cNvSpPr/>
              <p:nvPr/>
            </p:nvSpPr>
            <p:spPr>
              <a:xfrm>
                <a:off x="258451" y="2307360"/>
                <a:ext cx="2639494" cy="138262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5DB3DC8-0A3B-40F3-9F3D-000572EE1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51" y="2307360"/>
                <a:ext cx="2639494" cy="1382623"/>
              </a:xfrm>
              <a:prstGeom prst="rect">
                <a:avLst/>
              </a:prstGeom>
              <a:blipFill>
                <a:blip r:embed="rId2"/>
                <a:stretch>
                  <a:fillRect b="-13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8B44343-73DB-48F9-A5F3-D5BA478F2162}"/>
              </a:ext>
            </a:extLst>
          </p:cNvPr>
          <p:cNvSpPr/>
          <p:nvPr/>
        </p:nvSpPr>
        <p:spPr>
          <a:xfrm>
            <a:off x="5605910" y="1320080"/>
            <a:ext cx="641991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ভগ্নাংশ বা পূর্ণ সংখ্যায় প্রকাশ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B7EF965-7FE4-4696-9A85-B322865004F1}"/>
                  </a:ext>
                </a:extLst>
              </p:cNvPr>
              <p:cNvSpPr/>
              <p:nvPr/>
            </p:nvSpPr>
            <p:spPr>
              <a:xfrm>
                <a:off x="2799450" y="2329321"/>
                <a:ext cx="2621887" cy="128054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(২)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B7EF965-7FE4-4696-9A85-B32286500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450" y="2329321"/>
                <a:ext cx="2621887" cy="1280543"/>
              </a:xfrm>
              <a:prstGeom prst="rect">
                <a:avLst/>
              </a:prstGeom>
              <a:blipFill>
                <a:blip r:embed="rId3"/>
                <a:stretch>
                  <a:fillRect b="-1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451416-E70D-4F35-8BA8-CF6D1C6E69C9}"/>
                  </a:ext>
                </a:extLst>
              </p:cNvPr>
              <p:cNvSpPr/>
              <p:nvPr/>
            </p:nvSpPr>
            <p:spPr>
              <a:xfrm>
                <a:off x="450758" y="4318647"/>
                <a:ext cx="2447188" cy="13387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(৩)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451416-E70D-4F35-8BA8-CF6D1C6E6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8" y="4318647"/>
                <a:ext cx="2447188" cy="1338700"/>
              </a:xfrm>
              <a:prstGeom prst="rect">
                <a:avLst/>
              </a:prstGeom>
              <a:blipFill>
                <a:blip r:embed="rId4"/>
                <a:stretch>
                  <a:fillRect l="-1746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BE5EF15-D55A-42D4-8CD7-5E42EA7CA34B}"/>
              </a:ext>
            </a:extLst>
          </p:cNvPr>
          <p:cNvSpPr/>
          <p:nvPr/>
        </p:nvSpPr>
        <p:spPr>
          <a:xfrm>
            <a:off x="79775" y="1337207"/>
            <a:ext cx="5433848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ভগ্নাংশে প্রকাশ </a:t>
            </a:r>
            <a:r>
              <a:rPr lang="as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   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BA2F1E-A39A-4F68-B6BA-CB28D6AE7C05}"/>
                  </a:ext>
                </a:extLst>
              </p:cNvPr>
              <p:cNvSpPr/>
              <p:nvPr/>
            </p:nvSpPr>
            <p:spPr>
              <a:xfrm>
                <a:off x="5926497" y="2167485"/>
                <a:ext cx="2202804" cy="13387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BA2F1E-A39A-4F68-B6BA-CB28D6AE7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97" y="2167485"/>
                <a:ext cx="2202804" cy="1338700"/>
              </a:xfrm>
              <a:prstGeom prst="rect">
                <a:avLst/>
              </a:prstGeom>
              <a:blipFill>
                <a:blip r:embed="rId5"/>
                <a:stretch>
                  <a:fillRect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6EF74C-A630-4BBF-B452-400222ADF6FF}"/>
                  </a:ext>
                </a:extLst>
              </p:cNvPr>
              <p:cNvSpPr/>
              <p:nvPr/>
            </p:nvSpPr>
            <p:spPr>
              <a:xfrm>
                <a:off x="8923607" y="2146699"/>
                <a:ext cx="2202804" cy="13387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(২)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6EF74C-A630-4BBF-B452-400222ADF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607" y="2146699"/>
                <a:ext cx="2202804" cy="1338700"/>
              </a:xfrm>
              <a:prstGeom prst="rect">
                <a:avLst/>
              </a:prstGeom>
              <a:blipFill>
                <a:blip r:embed="rId6"/>
                <a:stretch>
                  <a:fillRect b="-1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95DBE30-6878-4E78-AFB5-1273ECA590A3}"/>
                  </a:ext>
                </a:extLst>
              </p:cNvPr>
              <p:cNvSpPr/>
              <p:nvPr/>
            </p:nvSpPr>
            <p:spPr>
              <a:xfrm>
                <a:off x="6127459" y="4021165"/>
                <a:ext cx="2202804" cy="13387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(৩)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১৬</m:t>
                        </m:r>
                      </m:num>
                      <m:den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95DBE30-6878-4E78-AFB5-1273ECA59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59" y="4021165"/>
                <a:ext cx="2202804" cy="1338700"/>
              </a:xfrm>
              <a:prstGeom prst="rect">
                <a:avLst/>
              </a:prstGeom>
              <a:blipFill>
                <a:blip r:embed="rId7"/>
                <a:stretch>
                  <a:fillRect l="-8011" b="-17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21DFFE-ED4C-4330-89C7-1D8A40153394}"/>
                  </a:ext>
                </a:extLst>
              </p:cNvPr>
              <p:cNvSpPr/>
              <p:nvPr/>
            </p:nvSpPr>
            <p:spPr>
              <a:xfrm>
                <a:off x="2796699" y="4293461"/>
                <a:ext cx="2447188" cy="13387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(৪)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21DFFE-ED4C-4330-89C7-1D8A40153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699" y="4293461"/>
                <a:ext cx="2447188" cy="1338700"/>
              </a:xfrm>
              <a:prstGeom prst="rect">
                <a:avLst/>
              </a:prstGeom>
              <a:blipFill>
                <a:blip r:embed="rId8"/>
                <a:stretch>
                  <a:fillRect b="-1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B701E6-D819-4474-8C53-3902E1647053}"/>
                  </a:ext>
                </a:extLst>
              </p:cNvPr>
              <p:cNvSpPr/>
              <p:nvPr/>
            </p:nvSpPr>
            <p:spPr>
              <a:xfrm>
                <a:off x="9054235" y="4021165"/>
                <a:ext cx="2202804" cy="13387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(৪)</a:t>
                </a:r>
                <a:r>
                  <a:rPr lang="en-US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২১</m:t>
                        </m:r>
                      </m:num>
                      <m:den>
                        <m:r>
                          <a:rPr lang="bn-IN" sz="54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B701E6-D819-4474-8C53-3902E1647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235" y="4021165"/>
                <a:ext cx="2202804" cy="1338700"/>
              </a:xfrm>
              <a:prstGeom prst="rect">
                <a:avLst/>
              </a:prstGeom>
              <a:blipFill>
                <a:blip r:embed="rId9"/>
                <a:stretch>
                  <a:fillRect l="-4972" b="-17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84C089-B873-482E-9086-DB4C33C41215}"/>
              </a:ext>
            </a:extLst>
          </p:cNvPr>
          <p:cNvCxnSpPr/>
          <p:nvPr/>
        </p:nvCxnSpPr>
        <p:spPr>
          <a:xfrm>
            <a:off x="5513623" y="1320080"/>
            <a:ext cx="0" cy="464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D3DAFE-3FD4-43F4-B618-E73E84A4ECA9}"/>
              </a:ext>
            </a:extLst>
          </p:cNvPr>
          <p:cNvSpPr/>
          <p:nvPr/>
        </p:nvSpPr>
        <p:spPr>
          <a:xfrm>
            <a:off x="3971908" y="204258"/>
            <a:ext cx="3196618" cy="811158"/>
          </a:xfrm>
          <a:prstGeom prst="roundRect">
            <a:avLst>
              <a:gd name="adj" fmla="val 35761"/>
            </a:avLst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BDF078E-E9CE-4E56-9F75-88CA820C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DD39-1F99-4C6D-9047-D5F784A1BC01}" type="datetime1">
              <a:rPr lang="en-US" smtClean="0"/>
              <a:t>3/18/2021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5CC2CFF-028B-44A6-9660-35B824A7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D10EF3C-A7CC-4EF6-8C2F-FFF9160D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12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409B00-80A3-40A1-BEB5-8C120115E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12191999" cy="63304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6DAD5A-C2F8-43BC-B939-6BC50D0F4F89}"/>
              </a:ext>
            </a:extLst>
          </p:cNvPr>
          <p:cNvSpPr/>
          <p:nvPr/>
        </p:nvSpPr>
        <p:spPr>
          <a:xfrm>
            <a:off x="1242054" y="1717279"/>
            <a:ext cx="9241634" cy="1015663"/>
          </a:xfrm>
          <a:prstGeom prst="rect">
            <a:avLst/>
          </a:prstGeom>
          <a:solidFill>
            <a:srgbClr val="FF3399"/>
          </a:soli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পাঠে </a:t>
            </a:r>
            <a:r>
              <a:rPr lang="en-US" sz="6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</a:t>
            </a:r>
            <a:r>
              <a:rPr lang="en-US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726AA-0562-4B53-8BB4-9BF95B14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60A8-11DC-44B1-9CEC-400679669A7D}" type="datetime1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AEB785-CDAB-4209-A8F4-327E9DC2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495D9-64DB-4A7B-8B61-14E0BC28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E59"/>
            </a:gs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05" y="268882"/>
            <a:ext cx="1852748" cy="2262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F30896-0D31-4354-90BE-B98A0F8317EA}"/>
              </a:ext>
            </a:extLst>
          </p:cNvPr>
          <p:cNvSpPr/>
          <p:nvPr/>
        </p:nvSpPr>
        <p:spPr>
          <a:xfrm>
            <a:off x="2021305" y="2922561"/>
            <a:ext cx="6978315" cy="2046481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IN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পঞ্চম</a:t>
            </a:r>
          </a:p>
          <a:p>
            <a:pPr algn="ctr"/>
            <a:r>
              <a:rPr lang="bn-IN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প্রাথমিক গনিত</a:t>
            </a:r>
          </a:p>
          <a:p>
            <a:pPr algn="ctr"/>
            <a:r>
              <a:rPr lang="bn-IN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ভগ্নাংশ</a:t>
            </a:r>
          </a:p>
          <a:p>
            <a:pPr algn="ctr"/>
            <a:r>
              <a:rPr lang="bn-IN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 অপ্রকৃত ভগ্নাংশ ও মিশ্র ভগ্নাংশ</a:t>
            </a:r>
            <a:endParaRPr lang="en-US" sz="102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0C4B1-D776-4C9A-A327-7B56228091D5}"/>
              </a:ext>
            </a:extLst>
          </p:cNvPr>
          <p:cNvSpPr/>
          <p:nvPr/>
        </p:nvSpPr>
        <p:spPr>
          <a:xfrm>
            <a:off x="1481800" y="322653"/>
            <a:ext cx="3292889" cy="1015663"/>
          </a:xfrm>
          <a:prstGeom prst="rect">
            <a:avLst/>
          </a:prstGeom>
          <a:solidFill>
            <a:srgbClr val="FF3399"/>
          </a:soli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Flourish clipart flower decoration, Flourish flower decoration ...">
            <a:extLst>
              <a:ext uri="{FF2B5EF4-FFF2-40B4-BE49-F238E27FC236}">
                <a16:creationId xmlns:a16="http://schemas.microsoft.com/office/drawing/2014/main" id="{9DE7631A-91BD-4803-86BD-AA08EDF3F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082222" y="4890932"/>
            <a:ext cx="2450868" cy="113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3ED87-0D5C-4525-90F5-C284BAF7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4803-AF94-4E7B-AB31-E084AE114734}" type="datetime1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48808-CDC1-4C86-869D-C70ADC7E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C5130-E9DD-4EEA-B72E-2D6E08BF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0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EE59"/>
            </a:gs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FD8E38B7-5451-470E-B166-95F86A71F2D5}"/>
              </a:ext>
            </a:extLst>
          </p:cNvPr>
          <p:cNvSpPr/>
          <p:nvPr/>
        </p:nvSpPr>
        <p:spPr>
          <a:xfrm>
            <a:off x="982208" y="392283"/>
            <a:ext cx="3465221" cy="1298377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77BF1D-6807-49EC-9444-2CB0C85DC2C2}"/>
              </a:ext>
            </a:extLst>
          </p:cNvPr>
          <p:cNvSpPr/>
          <p:nvPr/>
        </p:nvSpPr>
        <p:spPr>
          <a:xfrm>
            <a:off x="639769" y="2434210"/>
            <a:ext cx="110385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৯.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কৃত, অপ্রক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িশ্র ভগ্নাং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 দিতে পারবে।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CAE14-5D2A-4675-9456-3BCF7ECFF987}"/>
              </a:ext>
            </a:extLst>
          </p:cNvPr>
          <p:cNvSpPr/>
          <p:nvPr/>
        </p:nvSpPr>
        <p:spPr>
          <a:xfrm>
            <a:off x="576703" y="3777460"/>
            <a:ext cx="111647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রক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ংশকে মি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ংশে এব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িশ্র ভগ্নাং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ৃত ভগ্নাং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 করতে পারবে।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8777E-9467-433F-9213-EAA44F1B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7736-FEB7-4B36-A7CF-4CB591106DB4}" type="datetime1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31D0A-7512-47F5-8CCF-58F0450B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AD45A-B0E4-40CB-98A7-C85D797C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3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E89353-E6C3-4886-A41B-39F112233E58}"/>
              </a:ext>
            </a:extLst>
          </p:cNvPr>
          <p:cNvGrpSpPr/>
          <p:nvPr/>
        </p:nvGrpSpPr>
        <p:grpSpPr>
          <a:xfrm>
            <a:off x="10047283" y="1438053"/>
            <a:ext cx="1372687" cy="5165124"/>
            <a:chOff x="5193743" y="565484"/>
            <a:chExt cx="1372687" cy="57992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1F31FE1-1AB7-4323-85F8-945D3EF70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563" y="5088804"/>
              <a:ext cx="957263" cy="127590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A510A6-2750-4EA2-B1D6-4B3DF3790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2274">
              <a:off x="6070241" y="2405666"/>
              <a:ext cx="496189" cy="30682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F3B4A1-965F-4DD6-B625-1E95691EA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5562" flipH="1">
              <a:off x="5193743" y="2597851"/>
              <a:ext cx="480441" cy="28824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B9645D-8AE2-4CE9-BC10-10888465D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951" y="565484"/>
              <a:ext cx="571500" cy="4752474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3B3DC3A-0E69-422A-B0F0-0EAC95CF705E}"/>
              </a:ext>
            </a:extLst>
          </p:cNvPr>
          <p:cNvSpPr/>
          <p:nvPr/>
        </p:nvSpPr>
        <p:spPr>
          <a:xfrm>
            <a:off x="1035582" y="735777"/>
            <a:ext cx="8305800" cy="58674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 পর্যায়</a:t>
            </a:r>
          </a:p>
          <a:p>
            <a:pPr algn="ctr"/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6CB94F-DA22-4C61-BD50-E4680D15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E095-0FEA-4855-BC68-41CC4EEDF9FE}" type="datetime1">
              <a:rPr lang="en-US" smtClean="0"/>
              <a:t>3/18/2021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DB77C09-618E-41A5-94E0-D6B19084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07C095D-8A1E-46E6-8500-8110CD11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0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B0E85E-9754-4C33-9451-2FD39D3BF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488"/>
          <a:stretch/>
        </p:blipFill>
        <p:spPr>
          <a:xfrm>
            <a:off x="511615" y="1358566"/>
            <a:ext cx="1643234" cy="2602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444311-6727-4E0F-BE80-4F3CCC2052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88"/>
          <a:stretch/>
        </p:blipFill>
        <p:spPr>
          <a:xfrm>
            <a:off x="2103782" y="1358565"/>
            <a:ext cx="1643234" cy="2602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2251D3-5969-48B7-BDEF-8DC52FA9DE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488" b="42480"/>
          <a:stretch/>
        </p:blipFill>
        <p:spPr>
          <a:xfrm>
            <a:off x="6499412" y="1506204"/>
            <a:ext cx="1689736" cy="13905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BB57F7-EF8A-43A9-9042-DEB9CFCC42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88" b="40536"/>
          <a:stretch/>
        </p:blipFill>
        <p:spPr>
          <a:xfrm>
            <a:off x="8100558" y="1516547"/>
            <a:ext cx="1458400" cy="1390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9A9590-3AF8-4C04-99E1-A1971F8F82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4" b="100000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52518" b="1"/>
          <a:stretch/>
        </p:blipFill>
        <p:spPr>
          <a:xfrm>
            <a:off x="8009776" y="2896791"/>
            <a:ext cx="1518970" cy="10984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96076C-E78F-4544-B02B-0AC4839ECF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721" r="49488"/>
          <a:stretch/>
        </p:blipFill>
        <p:spPr>
          <a:xfrm>
            <a:off x="6584795" y="2896791"/>
            <a:ext cx="1518970" cy="11191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C558CAE-639D-402E-813E-13620F111E37}"/>
              </a:ext>
            </a:extLst>
          </p:cNvPr>
          <p:cNvGrpSpPr/>
          <p:nvPr/>
        </p:nvGrpSpPr>
        <p:grpSpPr>
          <a:xfrm>
            <a:off x="3037373" y="3690746"/>
            <a:ext cx="868757" cy="1613742"/>
            <a:chOff x="5337440" y="1375387"/>
            <a:chExt cx="868757" cy="16137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18ACD9-B135-4545-86FE-3D66441089CF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708B0D-8C0F-4792-B05E-02C77116AFA5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E912F74-6DD1-4E06-B60A-1A31BF3174E7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36D76A-F4B8-483F-997E-7D52FDA5B64E}"/>
              </a:ext>
            </a:extLst>
          </p:cNvPr>
          <p:cNvGrpSpPr/>
          <p:nvPr/>
        </p:nvGrpSpPr>
        <p:grpSpPr>
          <a:xfrm>
            <a:off x="5208692" y="1090401"/>
            <a:ext cx="868757" cy="1613742"/>
            <a:chOff x="5337440" y="1375387"/>
            <a:chExt cx="868757" cy="161374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276A81-504E-49B7-BC7C-913C1F099720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911276-6AE2-4F02-8D37-771918CBEE75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0EAF51-3B3F-43DE-9D7C-08017E519B77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F63D8D-0ABC-47DF-B506-C45D9C1E2DDA}"/>
              </a:ext>
            </a:extLst>
          </p:cNvPr>
          <p:cNvGrpSpPr/>
          <p:nvPr/>
        </p:nvGrpSpPr>
        <p:grpSpPr>
          <a:xfrm>
            <a:off x="852637" y="3712284"/>
            <a:ext cx="868757" cy="1613742"/>
            <a:chOff x="5337440" y="1375387"/>
            <a:chExt cx="868757" cy="161374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62AD1E-91BD-4A4E-BCAA-1CB32D31EAC8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5400" b="1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7E875A6-29D9-47BC-927C-84906B7BDE5D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bn-IN" sz="54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67EC08E-F3EB-4E10-AF6B-A6C5C04E47AF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9D9B0A-13C1-460C-A661-E2536DBCDAB7}"/>
              </a:ext>
            </a:extLst>
          </p:cNvPr>
          <p:cNvGrpSpPr/>
          <p:nvPr/>
        </p:nvGrpSpPr>
        <p:grpSpPr>
          <a:xfrm>
            <a:off x="5258391" y="3154894"/>
            <a:ext cx="868757" cy="1613742"/>
            <a:chOff x="5337440" y="1375387"/>
            <a:chExt cx="868757" cy="161374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C0B489-C7E5-4367-82F6-659E3A0E83A6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79F553-FB11-4AB9-9D71-0FB7ED4AE8AA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7B6E56F-3B44-4CB6-A96B-181F3FF2803A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D44972-9ED0-4FC6-A54D-24CFDFDEBFCA}"/>
              </a:ext>
            </a:extLst>
          </p:cNvPr>
          <p:cNvGrpSpPr/>
          <p:nvPr/>
        </p:nvGrpSpPr>
        <p:grpSpPr>
          <a:xfrm>
            <a:off x="10522140" y="1253206"/>
            <a:ext cx="868757" cy="1613742"/>
            <a:chOff x="5337440" y="1375387"/>
            <a:chExt cx="868757" cy="161374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131EA38-315E-4EAB-B133-774FA6907A39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739175D-6978-4A4A-90B3-349F16F7CB84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20080A1-D998-4657-ACB7-E3D5081AD924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512554A-4864-44F0-9E40-6E7E60DB81D8}"/>
              </a:ext>
            </a:extLst>
          </p:cNvPr>
          <p:cNvGrpSpPr/>
          <p:nvPr/>
        </p:nvGrpSpPr>
        <p:grpSpPr>
          <a:xfrm>
            <a:off x="10470606" y="3001781"/>
            <a:ext cx="868757" cy="1613742"/>
            <a:chOff x="5337440" y="1375387"/>
            <a:chExt cx="868757" cy="161374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238B3EE-0D32-4F6F-8983-177C9DBC2C84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DF72A6A-AC35-4844-ACF5-C7F07D45F1F7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C01D8A5-8228-4B49-B626-27A82171A446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B8FC6D3-1DF4-45BE-80DC-E6A2942630DE}"/>
              </a:ext>
            </a:extLst>
          </p:cNvPr>
          <p:cNvSpPr/>
          <p:nvPr/>
        </p:nvSpPr>
        <p:spPr>
          <a:xfrm>
            <a:off x="4454266" y="5326026"/>
            <a:ext cx="3125372" cy="9491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958171-9E89-435F-9631-2932D3C3C136}"/>
              </a:ext>
            </a:extLst>
          </p:cNvPr>
          <p:cNvSpPr/>
          <p:nvPr/>
        </p:nvSpPr>
        <p:spPr>
          <a:xfrm>
            <a:off x="415197" y="314210"/>
            <a:ext cx="2392001" cy="707886"/>
          </a:xfrm>
          <a:prstGeom prst="rect">
            <a:avLst/>
          </a:prstGeom>
          <a:solidFill>
            <a:srgbClr val="FF3399"/>
          </a:soli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606C8-0D71-4273-8A7F-5CA18637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055C-ACAC-4FC9-8AAC-F0FD5F8B652E}" type="datetime1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6DECE-B6CC-4C6C-AE8C-84015642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8EE09-2959-45FD-860E-2D518059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023 L 0.10287 0.0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08112 -0.047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236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3.7037E-6 L 0.08607 0.059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29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7825 -0.06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-30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6927 0.056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DC671E-A393-4EB8-9FF1-D977CA9CAE74}"/>
              </a:ext>
            </a:extLst>
          </p:cNvPr>
          <p:cNvSpPr/>
          <p:nvPr/>
        </p:nvSpPr>
        <p:spPr>
          <a:xfrm>
            <a:off x="1612008" y="1978264"/>
            <a:ext cx="3571614" cy="9556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E968FC-C76F-439A-A0AB-C2CFB4761F84}"/>
              </a:ext>
            </a:extLst>
          </p:cNvPr>
          <p:cNvSpPr/>
          <p:nvPr/>
        </p:nvSpPr>
        <p:spPr>
          <a:xfrm>
            <a:off x="6481269" y="1978691"/>
            <a:ext cx="3547288" cy="9556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A80D8-EB18-4318-B142-EDC695D60C8B}"/>
              </a:ext>
            </a:extLst>
          </p:cNvPr>
          <p:cNvSpPr/>
          <p:nvPr/>
        </p:nvSpPr>
        <p:spPr>
          <a:xfrm>
            <a:off x="1630004" y="1981684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55F92-9975-40DA-9214-1CA452AA20BF}"/>
              </a:ext>
            </a:extLst>
          </p:cNvPr>
          <p:cNvSpPr/>
          <p:nvPr/>
        </p:nvSpPr>
        <p:spPr>
          <a:xfrm>
            <a:off x="2527162" y="1992424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ECC0A-FA74-4F9C-8370-E6086588A62C}"/>
              </a:ext>
            </a:extLst>
          </p:cNvPr>
          <p:cNvSpPr/>
          <p:nvPr/>
        </p:nvSpPr>
        <p:spPr>
          <a:xfrm>
            <a:off x="3413325" y="1992425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BBB7-75A6-493E-BA8F-6F2CABF9A647}"/>
              </a:ext>
            </a:extLst>
          </p:cNvPr>
          <p:cNvSpPr/>
          <p:nvPr/>
        </p:nvSpPr>
        <p:spPr>
          <a:xfrm>
            <a:off x="4297057" y="2000134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76C6CC-164E-43E5-B3BF-B5C25840EB54}"/>
              </a:ext>
            </a:extLst>
          </p:cNvPr>
          <p:cNvSpPr/>
          <p:nvPr/>
        </p:nvSpPr>
        <p:spPr>
          <a:xfrm>
            <a:off x="9137886" y="1980959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18095-FD2D-44A6-AC74-C437BA5B5D83}"/>
              </a:ext>
            </a:extLst>
          </p:cNvPr>
          <p:cNvSpPr/>
          <p:nvPr/>
        </p:nvSpPr>
        <p:spPr>
          <a:xfrm>
            <a:off x="8271696" y="2000134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4DDA76-B371-49E7-8F44-246DA796B8A9}"/>
              </a:ext>
            </a:extLst>
          </p:cNvPr>
          <p:cNvSpPr/>
          <p:nvPr/>
        </p:nvSpPr>
        <p:spPr>
          <a:xfrm>
            <a:off x="7387964" y="1978155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BF5512-06B1-4C47-B83A-D8869ED8B4AB}"/>
              </a:ext>
            </a:extLst>
          </p:cNvPr>
          <p:cNvSpPr/>
          <p:nvPr/>
        </p:nvSpPr>
        <p:spPr>
          <a:xfrm>
            <a:off x="6491258" y="1988985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454C35-9019-49C5-A576-C7E79E11A7FA}"/>
              </a:ext>
            </a:extLst>
          </p:cNvPr>
          <p:cNvGrpSpPr/>
          <p:nvPr/>
        </p:nvGrpSpPr>
        <p:grpSpPr>
          <a:xfrm>
            <a:off x="2748263" y="3140726"/>
            <a:ext cx="868757" cy="1613742"/>
            <a:chOff x="5337440" y="1375387"/>
            <a:chExt cx="868757" cy="161374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13DC38-C244-4CB9-83E0-74E4DB223C53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৪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4B2345-D6AF-43DE-9511-FDBB3650E571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৪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1EAD2B-BCF9-4118-8C74-56C064B9B7C0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072157-E95A-4E71-B376-5499DDC7662F}"/>
              </a:ext>
            </a:extLst>
          </p:cNvPr>
          <p:cNvGrpSpPr/>
          <p:nvPr/>
        </p:nvGrpSpPr>
        <p:grpSpPr>
          <a:xfrm>
            <a:off x="6688075" y="3095372"/>
            <a:ext cx="868757" cy="1455201"/>
            <a:chOff x="5337440" y="1375387"/>
            <a:chExt cx="868757" cy="161374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86D7BE-BC5C-46D0-BAD7-3258975F82E2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CC652F5-927C-4FEC-8234-4DB5351C5978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৪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7A494DC-E992-4E90-B70C-2FBC317AF078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3C8A70-7E52-495E-94B3-5A51E06F8143}"/>
              </a:ext>
            </a:extLst>
          </p:cNvPr>
          <p:cNvGrpSpPr/>
          <p:nvPr/>
        </p:nvGrpSpPr>
        <p:grpSpPr>
          <a:xfrm>
            <a:off x="4510007" y="3211831"/>
            <a:ext cx="868757" cy="1613742"/>
            <a:chOff x="5337440" y="1375387"/>
            <a:chExt cx="868757" cy="161374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125FF5-B507-46E7-999D-A7C9100C5E29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৫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15F9B91-DC03-485A-910A-110107FF8A7F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৪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10EF3F5-2378-48DF-B9FA-F253EAA2454D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956D51-6DD4-4721-B1E4-742EC02D018E}"/>
              </a:ext>
            </a:extLst>
          </p:cNvPr>
          <p:cNvSpPr/>
          <p:nvPr/>
        </p:nvSpPr>
        <p:spPr>
          <a:xfrm>
            <a:off x="3194084" y="5431104"/>
            <a:ext cx="8687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 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Callout: Left Arrow 25">
            <a:extLst>
              <a:ext uri="{FF2B5EF4-FFF2-40B4-BE49-F238E27FC236}">
                <a16:creationId xmlns:a16="http://schemas.microsoft.com/office/drawing/2014/main" id="{3168CB8A-E8FE-4660-B112-C84EF86D98B2}"/>
              </a:ext>
            </a:extLst>
          </p:cNvPr>
          <p:cNvSpPr/>
          <p:nvPr/>
        </p:nvSpPr>
        <p:spPr>
          <a:xfrm>
            <a:off x="5841037" y="3294255"/>
            <a:ext cx="1813809" cy="1128446"/>
          </a:xfrm>
          <a:prstGeom prst="leftArrowCallou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Callout: Right Arrow 26">
            <a:extLst>
              <a:ext uri="{FF2B5EF4-FFF2-40B4-BE49-F238E27FC236}">
                <a16:creationId xmlns:a16="http://schemas.microsoft.com/office/drawing/2014/main" id="{1C9FB9D1-2322-405E-A17E-DAE327EE385E}"/>
              </a:ext>
            </a:extLst>
          </p:cNvPr>
          <p:cNvSpPr/>
          <p:nvPr/>
        </p:nvSpPr>
        <p:spPr>
          <a:xfrm>
            <a:off x="2652562" y="3348043"/>
            <a:ext cx="1628595" cy="1168788"/>
          </a:xfrm>
          <a:prstGeom prst="rightArrowCallou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C45ABD-69F7-415B-86B3-C37A48738A7C}"/>
              </a:ext>
            </a:extLst>
          </p:cNvPr>
          <p:cNvSpPr/>
          <p:nvPr/>
        </p:nvSpPr>
        <p:spPr>
          <a:xfrm>
            <a:off x="5841037" y="4685752"/>
            <a:ext cx="26185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অপ্রকৃত ভগ্নাংশ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32C980-DCD2-4DE1-87A4-27A1B5962178}"/>
              </a:ext>
            </a:extLst>
          </p:cNvPr>
          <p:cNvSpPr/>
          <p:nvPr/>
        </p:nvSpPr>
        <p:spPr>
          <a:xfrm>
            <a:off x="7150299" y="5580438"/>
            <a:ext cx="28665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মিশ্র ভগ্নাংশ 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08710F-4FAB-4635-BE80-37427DB463FC}"/>
              </a:ext>
            </a:extLst>
          </p:cNvPr>
          <p:cNvSpPr/>
          <p:nvPr/>
        </p:nvSpPr>
        <p:spPr>
          <a:xfrm>
            <a:off x="2805977" y="5484784"/>
            <a:ext cx="75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 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E8D71178-09DD-42E4-930B-6E1310F85FAC}"/>
              </a:ext>
            </a:extLst>
          </p:cNvPr>
          <p:cNvSpPr/>
          <p:nvPr/>
        </p:nvSpPr>
        <p:spPr>
          <a:xfrm rot="1761035">
            <a:off x="5205025" y="4468871"/>
            <a:ext cx="890671" cy="455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85B2FC5C-83E5-4A8F-83CC-FDCF57697899}"/>
              </a:ext>
            </a:extLst>
          </p:cNvPr>
          <p:cNvSpPr/>
          <p:nvPr/>
        </p:nvSpPr>
        <p:spPr>
          <a:xfrm rot="5400000">
            <a:off x="2585834" y="4950922"/>
            <a:ext cx="1168789" cy="455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1EEF7525-2149-4537-946B-5F9C82FB7804}"/>
              </a:ext>
            </a:extLst>
          </p:cNvPr>
          <p:cNvSpPr/>
          <p:nvPr/>
        </p:nvSpPr>
        <p:spPr>
          <a:xfrm>
            <a:off x="5685234" y="5679428"/>
            <a:ext cx="1923055" cy="455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846A95-41CF-4787-8862-FB5E02168133}"/>
              </a:ext>
            </a:extLst>
          </p:cNvPr>
          <p:cNvSpPr/>
          <p:nvPr/>
        </p:nvSpPr>
        <p:spPr>
          <a:xfrm>
            <a:off x="643652" y="131330"/>
            <a:ext cx="2497800" cy="584775"/>
          </a:xfrm>
          <a:prstGeom prst="rect">
            <a:avLst/>
          </a:prstGeom>
          <a:solidFill>
            <a:srgbClr val="FF3399"/>
          </a:soli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চিত্র</a:t>
            </a:r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850FB2-5B61-4858-8C71-6463BB0C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F83A-1C57-4C46-A7C1-0CB0D2684F48}" type="datetime1">
              <a:rPr lang="en-US" smtClean="0"/>
              <a:t>3/18/2021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527407C2-85C5-4E6E-BA20-A91970A5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0740E60C-09BA-4DDF-82AE-7F43C9AC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2302 0.3053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2" grpId="1" animBg="1"/>
      <p:bldP spid="25" grpId="0"/>
      <p:bldP spid="26" grpId="0" animBg="1"/>
      <p:bldP spid="26" grpId="1" animBg="1"/>
      <p:bldP spid="27" grpId="0" animBg="1"/>
      <p:bldP spid="27" grpId="1" animBg="1"/>
      <p:bldP spid="29" grpId="0"/>
      <p:bldP spid="32" grpId="0"/>
      <p:bldP spid="34" grpId="0"/>
      <p:bldP spid="34" grpId="1"/>
      <p:bldP spid="35" grpId="0" animBg="1"/>
      <p:bldP spid="36" grpId="0" animBg="1"/>
      <p:bldP spid="36" grpId="1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95000"/>
              </a:schemeClr>
            </a:gs>
            <a:gs pos="8300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433961" y="1343285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2236645" y="897403"/>
            <a:ext cx="3914383" cy="1226820"/>
            <a:chOff x="5413659" y="1364860"/>
            <a:chExt cx="3914383" cy="12268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tx1"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12737" y="1642793"/>
              <a:ext cx="369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749663" y="1534133"/>
              <a:ext cx="3010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738000" y="829198"/>
            <a:ext cx="4145323" cy="1589648"/>
            <a:chOff x="1543242" y="699188"/>
            <a:chExt cx="4145323" cy="1589648"/>
          </a:xfrm>
          <a:gradFill>
            <a:gsLst>
              <a:gs pos="0">
                <a:schemeClr val="tx1"/>
              </a:gs>
              <a:gs pos="74000">
                <a:schemeClr val="bg2">
                  <a:lumMod val="50000"/>
                </a:schemeClr>
              </a:gs>
              <a:gs pos="65000">
                <a:schemeClr val="bg2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</p:grpSpPr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  <a:grpFill/>
          </p:grpSpPr>
          <p:sp>
            <p:nvSpPr>
              <p:cNvPr id="1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66CA381-B8E9-4260-9D4F-654D8D7073F3}"/>
              </a:ext>
            </a:extLst>
          </p:cNvPr>
          <p:cNvSpPr/>
          <p:nvPr/>
        </p:nvSpPr>
        <p:spPr>
          <a:xfrm rot="439804">
            <a:off x="5726967" y="3431790"/>
            <a:ext cx="3869635" cy="2114854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722E80-26B1-49A7-A77F-B1A779C192A3}"/>
              </a:ext>
            </a:extLst>
          </p:cNvPr>
          <p:cNvGrpSpPr/>
          <p:nvPr/>
        </p:nvGrpSpPr>
        <p:grpSpPr>
          <a:xfrm>
            <a:off x="818465" y="2671596"/>
            <a:ext cx="6419405" cy="3148146"/>
            <a:chOff x="4464140" y="1361959"/>
            <a:chExt cx="4658330" cy="132298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361FB6E-41F6-46EC-95A6-2BA02F153227}"/>
                </a:ext>
              </a:extLst>
            </p:cNvPr>
            <p:cNvGrpSpPr/>
            <p:nvPr/>
          </p:nvGrpSpPr>
          <p:grpSpPr>
            <a:xfrm>
              <a:off x="4464140" y="1361959"/>
              <a:ext cx="4658330" cy="1322980"/>
              <a:chOff x="2169942" y="2795398"/>
              <a:chExt cx="4658330" cy="1322980"/>
            </a:xfrm>
          </p:grpSpPr>
          <p:sp>
            <p:nvSpPr>
              <p:cNvPr id="21" name="Rectangle: Top Corners Rounded 69">
                <a:extLst>
                  <a:ext uri="{FF2B5EF4-FFF2-40B4-BE49-F238E27FC236}">
                    <a16:creationId xmlns:a16="http://schemas.microsoft.com/office/drawing/2014/main" id="{1CD8C1E3-BC7F-4186-82CA-C3C9C095A4B3}"/>
                  </a:ext>
                </a:extLst>
              </p:cNvPr>
              <p:cNvSpPr/>
              <p:nvPr/>
            </p:nvSpPr>
            <p:spPr>
              <a:xfrm rot="5400000">
                <a:off x="3707554" y="1367423"/>
                <a:ext cx="1213343" cy="42885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70">
                <a:extLst>
                  <a:ext uri="{FF2B5EF4-FFF2-40B4-BE49-F238E27FC236}">
                    <a16:creationId xmlns:a16="http://schemas.microsoft.com/office/drawing/2014/main" id="{CA27B471-0242-4767-BD3A-CB39421E7FE6}"/>
                  </a:ext>
                </a:extLst>
              </p:cNvPr>
              <p:cNvSpPr/>
              <p:nvPr/>
            </p:nvSpPr>
            <p:spPr>
              <a:xfrm rot="5400000">
                <a:off x="5957970" y="3213200"/>
                <a:ext cx="128810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gradFill>
                <a:gsLst>
                  <a:gs pos="0">
                    <a:schemeClr val="tx1"/>
                  </a:gs>
                  <a:gs pos="74000">
                    <a:schemeClr val="bg2">
                      <a:lumMod val="50000"/>
                    </a:schemeClr>
                  </a:gs>
                  <a:gs pos="65000">
                    <a:schemeClr val="bg2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FD994F-F7C6-4492-9FDB-2BCAC456E34E}"/>
                </a:ext>
              </a:extLst>
            </p:cNvPr>
            <p:cNvSpPr txBox="1"/>
            <p:nvPr/>
          </p:nvSpPr>
          <p:spPr>
            <a:xfrm>
              <a:off x="8748931" y="1843957"/>
              <a:ext cx="279510" cy="32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২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E484E2-4DF0-4768-8403-F3409737270D}"/>
                </a:ext>
              </a:extLst>
            </p:cNvPr>
            <p:cNvSpPr txBox="1"/>
            <p:nvPr/>
          </p:nvSpPr>
          <p:spPr>
            <a:xfrm>
              <a:off x="5525603" y="1802242"/>
              <a:ext cx="2912023" cy="556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 গ্নাংশ ( অপ্রকৃত ও মিশ্র ভগ্নাংশ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Freeform: Shape 71">
            <a:extLst>
              <a:ext uri="{FF2B5EF4-FFF2-40B4-BE49-F238E27FC236}">
                <a16:creationId xmlns:a16="http://schemas.microsoft.com/office/drawing/2014/main" id="{7B3EAE41-2551-4588-850C-7D16A3944F61}"/>
              </a:ext>
            </a:extLst>
          </p:cNvPr>
          <p:cNvSpPr/>
          <p:nvPr/>
        </p:nvSpPr>
        <p:spPr>
          <a:xfrm rot="16200000">
            <a:off x="4099474" y="3804029"/>
            <a:ext cx="3380186" cy="1051367"/>
          </a:xfrm>
          <a:custGeom>
            <a:avLst/>
            <a:gdLst>
              <a:gd name="connsiteX0" fmla="*/ 1561514 w 1561514"/>
              <a:gd name="connsiteY0" fmla="*/ 0 h 641295"/>
              <a:gd name="connsiteX1" fmla="*/ 1561514 w 1561514"/>
              <a:gd name="connsiteY1" fmla="*/ 641295 h 641295"/>
              <a:gd name="connsiteX2" fmla="*/ 1090247 w 1561514"/>
              <a:gd name="connsiteY2" fmla="*/ 641295 h 641295"/>
              <a:gd name="connsiteX3" fmla="*/ 1083959 w 1561514"/>
              <a:gd name="connsiteY3" fmla="*/ 578925 h 641295"/>
              <a:gd name="connsiteX4" fmla="*/ 780757 w 1561514"/>
              <a:gd name="connsiteY4" fmla="*/ 331808 h 641295"/>
              <a:gd name="connsiteX5" fmla="*/ 477555 w 1561514"/>
              <a:gd name="connsiteY5" fmla="*/ 578925 h 641295"/>
              <a:gd name="connsiteX6" fmla="*/ 471267 w 1561514"/>
              <a:gd name="connsiteY6" fmla="*/ 641295 h 641295"/>
              <a:gd name="connsiteX7" fmla="*/ 0 w 1561514"/>
              <a:gd name="connsiteY7" fmla="*/ 641295 h 641295"/>
              <a:gd name="connsiteX8" fmla="*/ 0 w 1561514"/>
              <a:gd name="connsiteY8" fmla="*/ 0 h 6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514" h="641295">
                <a:moveTo>
                  <a:pt x="1561514" y="0"/>
                </a:moveTo>
                <a:lnTo>
                  <a:pt x="1561514" y="641295"/>
                </a:lnTo>
                <a:lnTo>
                  <a:pt x="1090247" y="641295"/>
                </a:lnTo>
                <a:lnTo>
                  <a:pt x="1083959" y="578925"/>
                </a:lnTo>
                <a:cubicBezTo>
                  <a:pt x="1055100" y="437896"/>
                  <a:pt x="930318" y="331808"/>
                  <a:pt x="780757" y="331808"/>
                </a:cubicBezTo>
                <a:cubicBezTo>
                  <a:pt x="631196" y="331808"/>
                  <a:pt x="506413" y="437896"/>
                  <a:pt x="477555" y="578925"/>
                </a:cubicBezTo>
                <a:lnTo>
                  <a:pt x="471267" y="641295"/>
                </a:lnTo>
                <a:lnTo>
                  <a:pt x="0" y="6412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03FB26B7-FE60-4082-9BAE-A98F8A0DE121}"/>
              </a:ext>
            </a:extLst>
          </p:cNvPr>
          <p:cNvSpPr/>
          <p:nvPr/>
        </p:nvSpPr>
        <p:spPr>
          <a:xfrm rot="16200000">
            <a:off x="2515121" y="1956126"/>
            <a:ext cx="3026094" cy="4644306"/>
          </a:xfrm>
          <a:custGeom>
            <a:avLst/>
            <a:gdLst>
              <a:gd name="connsiteX0" fmla="*/ 3909966 w 3909966"/>
              <a:gd name="connsiteY0" fmla="*/ 386604 h 5814669"/>
              <a:gd name="connsiteX1" fmla="*/ 3909966 w 3909966"/>
              <a:gd name="connsiteY1" fmla="*/ 5814669 h 5814669"/>
              <a:gd name="connsiteX2" fmla="*/ 2814964 w 3909966"/>
              <a:gd name="connsiteY2" fmla="*/ 5814669 h 5814669"/>
              <a:gd name="connsiteX3" fmla="*/ 2810524 w 3909966"/>
              <a:gd name="connsiteY3" fmla="*/ 5726742 h 5814669"/>
              <a:gd name="connsiteX4" fmla="*/ 1954983 w 3909966"/>
              <a:gd name="connsiteY4" fmla="*/ 4954689 h 5814669"/>
              <a:gd name="connsiteX5" fmla="*/ 1099442 w 3909966"/>
              <a:gd name="connsiteY5" fmla="*/ 5726742 h 5814669"/>
              <a:gd name="connsiteX6" fmla="*/ 1095002 w 3909966"/>
              <a:gd name="connsiteY6" fmla="*/ 5814669 h 5814669"/>
              <a:gd name="connsiteX7" fmla="*/ 0 w 3909966"/>
              <a:gd name="connsiteY7" fmla="*/ 5814669 h 5814669"/>
              <a:gd name="connsiteX8" fmla="*/ 0 w 3909966"/>
              <a:gd name="connsiteY8" fmla="*/ 386604 h 5814669"/>
              <a:gd name="connsiteX9" fmla="*/ 651675 w 3909966"/>
              <a:gd name="connsiteY9" fmla="*/ 0 h 5814669"/>
              <a:gd name="connsiteX10" fmla="*/ 3258291 w 3909966"/>
              <a:gd name="connsiteY10" fmla="*/ 0 h 5814669"/>
              <a:gd name="connsiteX11" fmla="*/ 3909966 w 3909966"/>
              <a:gd name="connsiteY11" fmla="*/ 386604 h 581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9966" h="5814669">
                <a:moveTo>
                  <a:pt x="3909966" y="386604"/>
                </a:moveTo>
                <a:lnTo>
                  <a:pt x="3909966" y="5814669"/>
                </a:lnTo>
                <a:lnTo>
                  <a:pt x="2814964" y="5814669"/>
                </a:lnTo>
                <a:lnTo>
                  <a:pt x="2810524" y="5726742"/>
                </a:lnTo>
                <a:cubicBezTo>
                  <a:pt x="2766485" y="5293091"/>
                  <a:pt x="2400253" y="4954689"/>
                  <a:pt x="1954983" y="4954689"/>
                </a:cubicBezTo>
                <a:cubicBezTo>
                  <a:pt x="1509714" y="4954689"/>
                  <a:pt x="1143482" y="5293091"/>
                  <a:pt x="1099442" y="5726742"/>
                </a:cubicBezTo>
                <a:lnTo>
                  <a:pt x="1095002" y="5814669"/>
                </a:lnTo>
                <a:lnTo>
                  <a:pt x="0" y="5814669"/>
                </a:lnTo>
                <a:lnTo>
                  <a:pt x="0" y="386604"/>
                </a:lnTo>
                <a:cubicBezTo>
                  <a:pt x="0" y="173088"/>
                  <a:pt x="291764" y="0"/>
                  <a:pt x="651675" y="0"/>
                </a:cubicBezTo>
                <a:lnTo>
                  <a:pt x="3258291" y="0"/>
                </a:lnTo>
                <a:cubicBezTo>
                  <a:pt x="3618202" y="0"/>
                  <a:pt x="3909966" y="173088"/>
                  <a:pt x="3909966" y="386604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63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74">
            <a:extLst>
              <a:ext uri="{FF2B5EF4-FFF2-40B4-BE49-F238E27FC236}">
                <a16:creationId xmlns:a16="http://schemas.microsoft.com/office/drawing/2014/main" id="{279BCFAA-DF5B-4918-A3B0-071160549DAA}"/>
              </a:ext>
            </a:extLst>
          </p:cNvPr>
          <p:cNvSpPr/>
          <p:nvPr/>
        </p:nvSpPr>
        <p:spPr>
          <a:xfrm rot="16200000">
            <a:off x="2677100" y="2084231"/>
            <a:ext cx="2743202" cy="4329727"/>
          </a:xfrm>
          <a:custGeom>
            <a:avLst/>
            <a:gdLst>
              <a:gd name="connsiteX0" fmla="*/ 1261403 w 1261403"/>
              <a:gd name="connsiteY0" fmla="*/ 210238 h 3674013"/>
              <a:gd name="connsiteX1" fmla="*/ 1261403 w 1261403"/>
              <a:gd name="connsiteY1" fmla="*/ 3674013 h 3674013"/>
              <a:gd name="connsiteX2" fmla="*/ 940190 w 1261403"/>
              <a:gd name="connsiteY2" fmla="*/ 3674013 h 3674013"/>
              <a:gd name="connsiteX3" fmla="*/ 933902 w 1261403"/>
              <a:gd name="connsiteY3" fmla="*/ 3611645 h 3674013"/>
              <a:gd name="connsiteX4" fmla="*/ 630700 w 1261403"/>
              <a:gd name="connsiteY4" fmla="*/ 3364528 h 3674013"/>
              <a:gd name="connsiteX5" fmla="*/ 327498 w 1261403"/>
              <a:gd name="connsiteY5" fmla="*/ 3611645 h 3674013"/>
              <a:gd name="connsiteX6" fmla="*/ 321211 w 1261403"/>
              <a:gd name="connsiteY6" fmla="*/ 3674013 h 3674013"/>
              <a:gd name="connsiteX7" fmla="*/ 0 w 1261403"/>
              <a:gd name="connsiteY7" fmla="*/ 3674013 h 3674013"/>
              <a:gd name="connsiteX8" fmla="*/ 0 w 1261403"/>
              <a:gd name="connsiteY8" fmla="*/ 210238 h 3674013"/>
              <a:gd name="connsiteX9" fmla="*/ 210238 w 1261403"/>
              <a:gd name="connsiteY9" fmla="*/ 0 h 3674013"/>
              <a:gd name="connsiteX10" fmla="*/ 1051165 w 1261403"/>
              <a:gd name="connsiteY10" fmla="*/ 0 h 3674013"/>
              <a:gd name="connsiteX11" fmla="*/ 1261403 w 1261403"/>
              <a:gd name="connsiteY11" fmla="*/ 210238 h 367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1403" h="3674013">
                <a:moveTo>
                  <a:pt x="1261403" y="210238"/>
                </a:moveTo>
                <a:lnTo>
                  <a:pt x="1261403" y="3674013"/>
                </a:lnTo>
                <a:lnTo>
                  <a:pt x="940190" y="3674013"/>
                </a:lnTo>
                <a:lnTo>
                  <a:pt x="933902" y="3611645"/>
                </a:lnTo>
                <a:cubicBezTo>
                  <a:pt x="905044" y="3470616"/>
                  <a:pt x="780261" y="3364528"/>
                  <a:pt x="630700" y="3364528"/>
                </a:cubicBezTo>
                <a:cubicBezTo>
                  <a:pt x="481139" y="3364528"/>
                  <a:pt x="356357" y="3470616"/>
                  <a:pt x="327498" y="3611645"/>
                </a:cubicBezTo>
                <a:lnTo>
                  <a:pt x="321211" y="3674013"/>
                </a:lnTo>
                <a:lnTo>
                  <a:pt x="0" y="3674013"/>
                </a:lnTo>
                <a:lnTo>
                  <a:pt x="0" y="210238"/>
                </a:lnTo>
                <a:cubicBezTo>
                  <a:pt x="0" y="94127"/>
                  <a:pt x="94127" y="0"/>
                  <a:pt x="210238" y="0"/>
                </a:cubicBezTo>
                <a:lnTo>
                  <a:pt x="1051165" y="0"/>
                </a:lnTo>
                <a:cubicBezTo>
                  <a:pt x="1167276" y="0"/>
                  <a:pt x="1261403" y="94127"/>
                  <a:pt x="1261403" y="210238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75000"/>
                </a:schemeClr>
              </a:gs>
              <a:gs pos="74000">
                <a:schemeClr val="bg2">
                  <a:lumMod val="50000"/>
                </a:schemeClr>
              </a:gs>
              <a:gs pos="65000">
                <a:schemeClr val="bg2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Left Bracket 12">
            <a:extLst>
              <a:ext uri="{FF2B5EF4-FFF2-40B4-BE49-F238E27FC236}">
                <a16:creationId xmlns:a16="http://schemas.microsoft.com/office/drawing/2014/main" id="{2C82CF0E-9D91-4A35-B4E7-AB34EA508F62}"/>
              </a:ext>
            </a:extLst>
          </p:cNvPr>
          <p:cNvSpPr/>
          <p:nvPr/>
        </p:nvSpPr>
        <p:spPr>
          <a:xfrm>
            <a:off x="2176742" y="2736699"/>
            <a:ext cx="4459526" cy="3097106"/>
          </a:xfrm>
          <a:custGeom>
            <a:avLst/>
            <a:gdLst>
              <a:gd name="connsiteX0" fmla="*/ 3674013 w 3674013"/>
              <a:gd name="connsiteY0" fmla="*/ 1434903 h 1434903"/>
              <a:gd name="connsiteX1" fmla="*/ 0 w 3674013"/>
              <a:gd name="connsiteY1" fmla="*/ 1392688 h 1434903"/>
              <a:gd name="connsiteX2" fmla="*/ 0 w 3674013"/>
              <a:gd name="connsiteY2" fmla="*/ 42215 h 1434903"/>
              <a:gd name="connsiteX3" fmla="*/ 3674013 w 3674013"/>
              <a:gd name="connsiteY3" fmla="*/ 0 h 1434903"/>
              <a:gd name="connsiteX4" fmla="*/ 3674013 w 3674013"/>
              <a:gd name="connsiteY4" fmla="*/ 1434903 h 1434903"/>
              <a:gd name="connsiteX0" fmla="*/ 3674013 w 3674013"/>
              <a:gd name="connsiteY0" fmla="*/ 1434903 h 1434903"/>
              <a:gd name="connsiteX1" fmla="*/ 0 w 3674013"/>
              <a:gd name="connsiteY1" fmla="*/ 1392688 h 1434903"/>
              <a:gd name="connsiteX2" fmla="*/ 0 w 3674013"/>
              <a:gd name="connsiteY2" fmla="*/ 42215 h 1434903"/>
              <a:gd name="connsiteX3" fmla="*/ 3674013 w 3674013"/>
              <a:gd name="connsiteY3" fmla="*/ 0 h 1434903"/>
              <a:gd name="connsiteX0" fmla="*/ 3674013 w 3674013"/>
              <a:gd name="connsiteY0" fmla="*/ 1434903 h 1434903"/>
              <a:gd name="connsiteX1" fmla="*/ 0 w 3674013"/>
              <a:gd name="connsiteY1" fmla="*/ 1392688 h 1434903"/>
              <a:gd name="connsiteX2" fmla="*/ 0 w 3674013"/>
              <a:gd name="connsiteY2" fmla="*/ 42215 h 1434903"/>
              <a:gd name="connsiteX3" fmla="*/ 3674013 w 3674013"/>
              <a:gd name="connsiteY3" fmla="*/ 0 h 1434903"/>
              <a:gd name="connsiteX4" fmla="*/ 3674013 w 3674013"/>
              <a:gd name="connsiteY4" fmla="*/ 1434903 h 1434903"/>
              <a:gd name="connsiteX0" fmla="*/ 3674013 w 3674013"/>
              <a:gd name="connsiteY0" fmla="*/ 1434903 h 1434903"/>
              <a:gd name="connsiteX1" fmla="*/ 0 w 3674013"/>
              <a:gd name="connsiteY1" fmla="*/ 1392688 h 1434903"/>
              <a:gd name="connsiteX2" fmla="*/ 0 w 3674013"/>
              <a:gd name="connsiteY2" fmla="*/ 42215 h 1434903"/>
              <a:gd name="connsiteX3" fmla="*/ 3674013 w 3674013"/>
              <a:gd name="connsiteY3" fmla="*/ 0 h 143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4013" h="1434903" stroke="0" extrusionOk="0">
                <a:moveTo>
                  <a:pt x="3674013" y="1434903"/>
                </a:moveTo>
                <a:cubicBezTo>
                  <a:pt x="1644912" y="1434903"/>
                  <a:pt x="0" y="1416003"/>
                  <a:pt x="0" y="1392688"/>
                </a:cubicBezTo>
                <a:lnTo>
                  <a:pt x="0" y="42215"/>
                </a:lnTo>
                <a:cubicBezTo>
                  <a:pt x="0" y="18900"/>
                  <a:pt x="1644912" y="0"/>
                  <a:pt x="3674013" y="0"/>
                </a:cubicBezTo>
                <a:lnTo>
                  <a:pt x="3674013" y="1434903"/>
                </a:lnTo>
                <a:close/>
              </a:path>
              <a:path w="3674013" h="1434903" fill="none">
                <a:moveTo>
                  <a:pt x="3674013" y="1434903"/>
                </a:moveTo>
                <a:cubicBezTo>
                  <a:pt x="1644912" y="1434903"/>
                  <a:pt x="0" y="1416003"/>
                  <a:pt x="0" y="1392688"/>
                </a:cubicBezTo>
                <a:lnTo>
                  <a:pt x="0" y="42215"/>
                </a:lnTo>
                <a:cubicBezTo>
                  <a:pt x="0" y="18900"/>
                  <a:pt x="1644912" y="0"/>
                  <a:pt x="3674013" y="0"/>
                </a:cubicBezTo>
              </a:path>
            </a:pathLst>
          </a:custGeom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Flourish clipart flower decoration, Flourish flower decoration ...">
            <a:extLst>
              <a:ext uri="{FF2B5EF4-FFF2-40B4-BE49-F238E27FC236}">
                <a16:creationId xmlns:a16="http://schemas.microsoft.com/office/drawing/2014/main" id="{02037D5C-C8DA-493D-9F14-F7E7590D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11057" y="588777"/>
            <a:ext cx="1663437" cy="7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FAB9843A-4459-48F0-938E-68FC8CFB5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E87E-DA56-4B84-AA5A-A5B88E177290}" type="datetime1">
              <a:rPr lang="en-US" smtClean="0"/>
              <a:t>3/18/2021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319ED62-D4CB-41A1-826F-8C93CCC7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47A58332-3487-4649-87A7-C32EA2BE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0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1"/>
    </mc:Choice>
    <mc:Fallback xmlns="">
      <p:transition spd="slow" advTm="8081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11111E-6 L 0.28034 0.00231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48148E-6 L 0.30247 0.01042 " pathEditMode="relative" rAng="0" ptsTypes="AA" p14:bounceEnd="50000">
                                          <p:cBhvr>
                                            <p:cTn id="13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17" y="5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11111E-6 L 0.28034 0.00231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4.07407E-6 L 0.30247 0.01041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17" y="5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bg1"/>
            </a:gs>
            <a:gs pos="65000">
              <a:schemeClr val="accent4"/>
            </a:gs>
            <a:gs pos="62000">
              <a:schemeClr val="accent4">
                <a:lumMod val="20000"/>
                <a:lumOff val="80000"/>
              </a:schemeClr>
            </a:gs>
            <a:gs pos="75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1436BB-5770-4177-B42B-0B172E795882}"/>
              </a:ext>
            </a:extLst>
          </p:cNvPr>
          <p:cNvSpPr/>
          <p:nvPr/>
        </p:nvSpPr>
        <p:spPr>
          <a:xfrm>
            <a:off x="306031" y="343534"/>
            <a:ext cx="3372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দেখি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33" y="1547445"/>
            <a:ext cx="2757935" cy="2616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C16830-948A-47EB-AD87-049ADC493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26" y="1451568"/>
            <a:ext cx="2876156" cy="26699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72EF9E-77BF-4009-8968-1CC1D3FAF1D0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2689701" y="1547445"/>
            <a:ext cx="0" cy="261659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A9C7FA-23FB-4CFB-8BBB-4740754B9895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1310733" y="2855741"/>
            <a:ext cx="275793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6345B25-763E-4DFB-82BD-1559FA62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94" y="1475511"/>
            <a:ext cx="2820620" cy="2636432"/>
          </a:xfrm>
          <a:prstGeom prst="pie">
            <a:avLst>
              <a:gd name="adj1" fmla="val 152798"/>
              <a:gd name="adj2" fmla="val 16200000"/>
            </a:avLst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98EB854-90D6-4BCD-AA89-2685EDD2C835}"/>
              </a:ext>
            </a:extLst>
          </p:cNvPr>
          <p:cNvGrpSpPr/>
          <p:nvPr/>
        </p:nvGrpSpPr>
        <p:grpSpPr>
          <a:xfrm>
            <a:off x="2028238" y="4228467"/>
            <a:ext cx="868757" cy="1613742"/>
            <a:chOff x="5337440" y="1375387"/>
            <a:chExt cx="868757" cy="161374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1A3BB3-BCE2-4510-BD7F-5D5CFFC59C2E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s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34324A-7D7E-45F7-A7E0-41341E095CF9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8260982-B71C-4D1F-8800-5264B391794B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B37733-B6A7-4A86-B156-6FBCB1DBD73D}"/>
              </a:ext>
            </a:extLst>
          </p:cNvPr>
          <p:cNvGrpSpPr/>
          <p:nvPr/>
        </p:nvGrpSpPr>
        <p:grpSpPr>
          <a:xfrm>
            <a:off x="6631780" y="4085988"/>
            <a:ext cx="868757" cy="1613742"/>
            <a:chOff x="5337440" y="1375387"/>
            <a:chExt cx="868757" cy="161374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72463C4-A78C-42B1-AE8B-B172BBDA6514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E7B80B0-F5E8-43C1-8E2B-8D7291E80414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76A23C4-F721-4799-952D-2C6E1C75AB1A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629CEB-F276-450A-9B9A-0E713118AC6D}"/>
              </a:ext>
            </a:extLst>
          </p:cNvPr>
          <p:cNvCxnSpPr>
            <a:cxnSpLocks/>
            <a:stCxn id="17" idx="2"/>
            <a:endCxn id="17" idx="0"/>
          </p:cNvCxnSpPr>
          <p:nvPr/>
        </p:nvCxnSpPr>
        <p:spPr>
          <a:xfrm>
            <a:off x="5774494" y="2793727"/>
            <a:ext cx="282062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75BC0CF-47EB-4A9A-A3F4-D44921347D73}"/>
              </a:ext>
            </a:extLst>
          </p:cNvPr>
          <p:cNvCxnSpPr>
            <a:cxnSpLocks/>
            <a:stCxn id="17" idx="1"/>
            <a:endCxn id="17" idx="3"/>
          </p:cNvCxnSpPr>
          <p:nvPr/>
        </p:nvCxnSpPr>
        <p:spPr>
          <a:xfrm flipV="1">
            <a:off x="7184804" y="1475511"/>
            <a:ext cx="0" cy="26364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A5535637-BEB3-48FC-92CF-32AF972D80CC}"/>
              </a:ext>
            </a:extLst>
          </p:cNvPr>
          <p:cNvSpPr/>
          <p:nvPr/>
        </p:nvSpPr>
        <p:spPr>
          <a:xfrm>
            <a:off x="4612467" y="4474913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3EE5A2-CDEE-4269-8652-356589A6C0AC}"/>
              </a:ext>
            </a:extLst>
          </p:cNvPr>
          <p:cNvSpPr/>
          <p:nvPr/>
        </p:nvSpPr>
        <p:spPr>
          <a:xfrm>
            <a:off x="4648400" y="5059560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E0DB5F-4F5C-46AB-871E-9044CFAC1410}"/>
              </a:ext>
            </a:extLst>
          </p:cNvPr>
          <p:cNvCxnSpPr/>
          <p:nvPr/>
        </p:nvCxnSpPr>
        <p:spPr>
          <a:xfrm>
            <a:off x="4551633" y="5238065"/>
            <a:ext cx="8687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C35E331-B88C-4F40-97CE-84E9C25FFAD5}"/>
              </a:ext>
            </a:extLst>
          </p:cNvPr>
          <p:cNvGrpSpPr/>
          <p:nvPr/>
        </p:nvGrpSpPr>
        <p:grpSpPr>
          <a:xfrm>
            <a:off x="1317770" y="1501467"/>
            <a:ext cx="1378966" cy="2662075"/>
            <a:chOff x="7110756" y="3297620"/>
            <a:chExt cx="1557490" cy="272875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2904F96-9652-4D9A-B73C-304A2137B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013"/>
            <a:stretch/>
          </p:blipFill>
          <p:spPr>
            <a:xfrm>
              <a:off x="7110756" y="3297620"/>
              <a:ext cx="1523981" cy="2728754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3DA4E3-21D2-4DB7-A047-F477F02F4F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4265" y="4677004"/>
              <a:ext cx="1523981" cy="42466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D7BD450-5187-4766-AD32-E531A3F28E72}"/>
                </a:ext>
              </a:extLst>
            </p:cNvPr>
            <p:cNvCxnSpPr>
              <a:cxnSpLocks/>
            </p:cNvCxnSpPr>
            <p:nvPr/>
          </p:nvCxnSpPr>
          <p:spPr>
            <a:xfrm>
              <a:off x="8615849" y="3297620"/>
              <a:ext cx="36340" cy="264925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03274915-EFE8-46C8-9574-557CE3A89B13}"/>
              </a:ext>
            </a:extLst>
          </p:cNvPr>
          <p:cNvSpPr/>
          <p:nvPr/>
        </p:nvSpPr>
        <p:spPr>
          <a:xfrm>
            <a:off x="4298656" y="4533377"/>
            <a:ext cx="1304144" cy="15182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622245-4606-400A-A633-FB5779034B9D}"/>
              </a:ext>
            </a:extLst>
          </p:cNvPr>
          <p:cNvSpPr/>
          <p:nvPr/>
        </p:nvSpPr>
        <p:spPr>
          <a:xfrm>
            <a:off x="4538901" y="100895"/>
            <a:ext cx="24156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ভগ্নাংশটি লক্ষ্য কর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314FC1C4-7099-4A68-8359-0B139085852E}"/>
              </a:ext>
            </a:extLst>
          </p:cNvPr>
          <p:cNvSpPr/>
          <p:nvPr/>
        </p:nvSpPr>
        <p:spPr>
          <a:xfrm rot="16838758">
            <a:off x="3006595" y="5036213"/>
            <a:ext cx="733142" cy="1990695"/>
          </a:xfrm>
          <a:prstGeom prst="curvedRightArrow">
            <a:avLst>
              <a:gd name="adj1" fmla="val 10334"/>
              <a:gd name="adj2" fmla="val 36883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53554E39-C917-4EA2-8E27-514A3F7DA623}"/>
              </a:ext>
            </a:extLst>
          </p:cNvPr>
          <p:cNvSpPr/>
          <p:nvPr/>
        </p:nvSpPr>
        <p:spPr>
          <a:xfrm rot="4182965">
            <a:off x="5897114" y="5137631"/>
            <a:ext cx="786555" cy="1827936"/>
          </a:xfrm>
          <a:prstGeom prst="curvedLeftArrow">
            <a:avLst>
              <a:gd name="adj1" fmla="val 10441"/>
              <a:gd name="adj2" fmla="val 26558"/>
              <a:gd name="adj3" fmla="val 3093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EE26E3D-8CEA-493B-A90B-7D367C71CEEE}"/>
              </a:ext>
            </a:extLst>
          </p:cNvPr>
          <p:cNvSpPr/>
          <p:nvPr/>
        </p:nvSpPr>
        <p:spPr>
          <a:xfrm>
            <a:off x="6755861" y="4108189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4C6B54-C398-44BA-914F-B5789CA2A34B}"/>
              </a:ext>
            </a:extLst>
          </p:cNvPr>
          <p:cNvSpPr/>
          <p:nvPr/>
        </p:nvSpPr>
        <p:spPr>
          <a:xfrm>
            <a:off x="2155432" y="4190538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318968-7DC6-42CD-89C0-CB9F4B797EC0}"/>
              </a:ext>
            </a:extLst>
          </p:cNvPr>
          <p:cNvSpPr/>
          <p:nvPr/>
        </p:nvSpPr>
        <p:spPr>
          <a:xfrm>
            <a:off x="7814644" y="293183"/>
            <a:ext cx="3763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আছে 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673A33-AF36-4D68-B166-8C846B344E4A}"/>
              </a:ext>
            </a:extLst>
          </p:cNvPr>
          <p:cNvSpPr/>
          <p:nvPr/>
        </p:nvSpPr>
        <p:spPr>
          <a:xfrm>
            <a:off x="9614766" y="293183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8DA50BF-59BE-45F0-B154-EA97D13C403C}"/>
              </a:ext>
            </a:extLst>
          </p:cNvPr>
          <p:cNvCxnSpPr>
            <a:cxnSpLocks/>
          </p:cNvCxnSpPr>
          <p:nvPr/>
        </p:nvCxnSpPr>
        <p:spPr>
          <a:xfrm>
            <a:off x="9764485" y="554793"/>
            <a:ext cx="3489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9D02BF8-BC31-4ADA-A386-C4298C12F2E5}"/>
              </a:ext>
            </a:extLst>
          </p:cNvPr>
          <p:cNvSpPr/>
          <p:nvPr/>
        </p:nvSpPr>
        <p:spPr>
          <a:xfrm>
            <a:off x="9600868" y="-203376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C7226-2FFF-4A67-B0C1-54573A82B769}"/>
              </a:ext>
            </a:extLst>
          </p:cNvPr>
          <p:cNvSpPr/>
          <p:nvPr/>
        </p:nvSpPr>
        <p:spPr>
          <a:xfrm>
            <a:off x="8926054" y="1504294"/>
            <a:ext cx="3730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0A93F60-57C2-470E-A5AD-0B6683AF8575}"/>
              </a:ext>
            </a:extLst>
          </p:cNvPr>
          <p:cNvSpPr/>
          <p:nvPr/>
        </p:nvSpPr>
        <p:spPr>
          <a:xfrm>
            <a:off x="8926054" y="1870408"/>
            <a:ext cx="373074" cy="3100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D148E73-7F68-48F0-BCC6-92EE0F3C1BE4}"/>
              </a:ext>
            </a:extLst>
          </p:cNvPr>
          <p:cNvCxnSpPr/>
          <p:nvPr/>
        </p:nvCxnSpPr>
        <p:spPr>
          <a:xfrm>
            <a:off x="8862646" y="1926957"/>
            <a:ext cx="4998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2BECD4B-ED57-4649-8E80-324751B160A1}"/>
              </a:ext>
            </a:extLst>
          </p:cNvPr>
          <p:cNvGrpSpPr/>
          <p:nvPr/>
        </p:nvGrpSpPr>
        <p:grpSpPr>
          <a:xfrm>
            <a:off x="11051188" y="1494474"/>
            <a:ext cx="499890" cy="676211"/>
            <a:chOff x="5337440" y="1375387"/>
            <a:chExt cx="868757" cy="127518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D743FD8-993C-4034-8FB0-AF5D7F7AD770}"/>
                </a:ext>
              </a:extLst>
            </p:cNvPr>
            <p:cNvSpPr/>
            <p:nvPr/>
          </p:nvSpPr>
          <p:spPr>
            <a:xfrm>
              <a:off x="5447637" y="1375387"/>
              <a:ext cx="648364" cy="11027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7 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E5FD2BC-C5F0-41A6-9881-82CE5765044F}"/>
                </a:ext>
              </a:extLst>
            </p:cNvPr>
            <p:cNvSpPr/>
            <p:nvPr/>
          </p:nvSpPr>
          <p:spPr>
            <a:xfrm>
              <a:off x="5447637" y="2065799"/>
              <a:ext cx="64836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4EEF45B-58D9-4CCA-8828-02F4E43DBF54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7523532-3F1D-4C7C-8241-C11E65BED08A}"/>
              </a:ext>
            </a:extLst>
          </p:cNvPr>
          <p:cNvGrpSpPr/>
          <p:nvPr/>
        </p:nvGrpSpPr>
        <p:grpSpPr>
          <a:xfrm>
            <a:off x="9999287" y="1504294"/>
            <a:ext cx="499890" cy="676211"/>
            <a:chOff x="5337440" y="1375387"/>
            <a:chExt cx="868757" cy="127518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2D3DF70-37A2-4038-ACC0-F7378BF5A788}"/>
                </a:ext>
              </a:extLst>
            </p:cNvPr>
            <p:cNvSpPr/>
            <p:nvPr/>
          </p:nvSpPr>
          <p:spPr>
            <a:xfrm>
              <a:off x="5447637" y="1375387"/>
              <a:ext cx="648364" cy="11027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 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E8D5ED5-E13D-4BA8-8AC9-64B443332ACA}"/>
                </a:ext>
              </a:extLst>
            </p:cNvPr>
            <p:cNvSpPr/>
            <p:nvPr/>
          </p:nvSpPr>
          <p:spPr>
            <a:xfrm>
              <a:off x="5447637" y="2065799"/>
              <a:ext cx="64836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B349D2-C52F-40C4-87ED-F6DA9C23A275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12C6516B-AA63-402C-89C8-5536060E067A}"/>
              </a:ext>
            </a:extLst>
          </p:cNvPr>
          <p:cNvSpPr/>
          <p:nvPr/>
        </p:nvSpPr>
        <p:spPr>
          <a:xfrm>
            <a:off x="8300205" y="3664138"/>
            <a:ext cx="32774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8DD99B6-51F7-4B46-96C1-C2B0556FF55F}"/>
              </a:ext>
            </a:extLst>
          </p:cNvPr>
          <p:cNvGrpSpPr/>
          <p:nvPr/>
        </p:nvGrpSpPr>
        <p:grpSpPr>
          <a:xfrm>
            <a:off x="7661144" y="4910421"/>
            <a:ext cx="868757" cy="1613742"/>
            <a:chOff x="5337440" y="1375387"/>
            <a:chExt cx="868757" cy="161374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4790244-C0B3-4730-850D-5AE1428D54D8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9FCF7DB-E270-4C27-BADB-44CAA402E35F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4B48FF4-8DC3-4BB3-89F3-D7BC005B91A3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1F851DC-6688-4243-85AE-3249E9380349}"/>
              </a:ext>
            </a:extLst>
          </p:cNvPr>
          <p:cNvSpPr txBox="1"/>
          <p:nvPr/>
        </p:nvSpPr>
        <p:spPr>
          <a:xfrm>
            <a:off x="7404224" y="5450730"/>
            <a:ext cx="430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27D4E04-0BE3-4D49-8205-80045FAB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D93C-9C47-4F68-9A1D-A50F8EE05935}" type="datetime1">
              <a:rPr lang="en-US" smtClean="0"/>
              <a:t>3/18/2021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0D47DAA-19AF-4589-A7EE-50C26041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EEABB98-9257-4098-9F37-6C12385F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26E-6B93-44C9-92AF-C22ABE30B6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20481 0.0465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31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7747 0.054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1" grpId="0" animBg="1"/>
      <p:bldP spid="3" grpId="0" animBg="1"/>
      <p:bldP spid="3" grpId="1" animBg="1"/>
      <p:bldP spid="9" grpId="0" animBg="1"/>
      <p:bldP spid="9" grpId="1" animBg="1"/>
      <p:bldP spid="40" grpId="0"/>
      <p:bldP spid="40" grpId="1"/>
      <p:bldP spid="40" grpId="2"/>
      <p:bldP spid="41" grpId="0"/>
      <p:bldP spid="41" grpId="1"/>
      <p:bldP spid="41" grpId="2"/>
      <p:bldP spid="32" grpId="0"/>
      <p:bldP spid="32" grpId="1"/>
      <p:bldP spid="44" grpId="0"/>
      <p:bldP spid="45" grpId="0"/>
      <p:bldP spid="59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852</Words>
  <Application>Microsoft Office PowerPoint</Application>
  <PresentationFormat>Widescreen</PresentationFormat>
  <Paragraphs>342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Century Gothic</vt:lpstr>
      <vt:lpstr>Nikosh</vt:lpstr>
      <vt:lpstr>Nikosh2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2021-03-10T09:49:07Z</dcterms:created>
  <dcterms:modified xsi:type="dcterms:W3CDTF">2021-03-18T15:53:27Z</dcterms:modified>
</cp:coreProperties>
</file>