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06F7C-E2E8-41CB-9903-5979957BFF6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2C6F7-B195-48FF-B3E7-B4FDC43C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9326-AFFB-4B1B-A81B-F628548471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7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28556" y="37834"/>
            <a:ext cx="9144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4" y="914400"/>
            <a:ext cx="8721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3048000"/>
            <a:ext cx="8721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51" y="34636"/>
            <a:ext cx="456507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54682" y="38100"/>
            <a:ext cx="4565077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56" y="0"/>
            <a:ext cx="9172555" cy="6892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1"/>
            <a:ext cx="8762999" cy="6572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814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1"/>
            <a:ext cx="8839199" cy="662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364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52400"/>
            <a:ext cx="8788401" cy="6591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257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71452"/>
            <a:ext cx="8686800" cy="6515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489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1"/>
            <a:ext cx="8686799" cy="6515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65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1"/>
            <a:ext cx="8788400" cy="6591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227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944" y="2133914"/>
            <a:ext cx="8001000" cy="264687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ধ</a:t>
            </a:r>
            <a:r>
              <a:rPr lang="en-US" sz="16600" dirty="0" err="1" smtClean="0">
                <a:solidFill>
                  <a:srgbClr val="00B050"/>
                </a:solidFill>
                <a:latin typeface="NikoshBAN" pitchFamily="2" charset="0"/>
              </a:rPr>
              <a:t>ন্য</a:t>
            </a:r>
            <a:r>
              <a:rPr lang="en-US" sz="16600" dirty="0" err="1" smtClean="0">
                <a:solidFill>
                  <a:srgbClr val="FFFF00"/>
                </a:solidFill>
                <a:latin typeface="NikoshBAN" pitchFamily="2" charset="0"/>
              </a:rPr>
              <a:t>বা</a:t>
            </a:r>
            <a:r>
              <a:rPr lang="en-US" sz="16600" dirty="0" err="1" smtClean="0">
                <a:solidFill>
                  <a:srgbClr val="002060"/>
                </a:solidFill>
                <a:latin typeface="NikoshBAN" pitchFamily="2" charset="0"/>
              </a:rPr>
              <a:t>দ</a:t>
            </a:r>
            <a:r>
              <a:rPr lang="en-US" sz="16600" dirty="0" smtClean="0">
                <a:latin typeface="NikoshBAN" pitchFamily="2" charset="0"/>
              </a:rPr>
              <a:t> </a:t>
            </a:r>
            <a:endParaRPr lang="en-US" sz="16600" dirty="0"/>
          </a:p>
        </p:txBody>
      </p:sp>
      <p:sp>
        <p:nvSpPr>
          <p:cNvPr id="8" name="Rectangle 7"/>
          <p:cNvSpPr/>
          <p:nvPr/>
        </p:nvSpPr>
        <p:spPr>
          <a:xfrm>
            <a:off x="-140326" y="0"/>
            <a:ext cx="46482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1112" y="0"/>
            <a:ext cx="46863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52400"/>
            <a:ext cx="8788401" cy="6591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241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52400"/>
            <a:ext cx="8788401" cy="6591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298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1"/>
            <a:ext cx="8762999" cy="6572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881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6201"/>
            <a:ext cx="8890000" cy="6667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247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1"/>
            <a:ext cx="8839199" cy="662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1791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1"/>
            <a:ext cx="8839199" cy="662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087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1"/>
            <a:ext cx="9067799" cy="6800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35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67799" cy="6800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891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On-screen Show (4:3)</PresentationFormat>
  <Paragraphs>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Abtabul Alom</dc:creator>
  <cp:lastModifiedBy>Windows User</cp:lastModifiedBy>
  <cp:revision>4</cp:revision>
  <dcterms:created xsi:type="dcterms:W3CDTF">2006-08-16T00:00:00Z</dcterms:created>
  <dcterms:modified xsi:type="dcterms:W3CDTF">2021-05-28T07:18:45Z</dcterms:modified>
</cp:coreProperties>
</file>