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1" r:id="rId5"/>
    <p:sldId id="283" r:id="rId6"/>
    <p:sldId id="282" r:id="rId7"/>
    <p:sldId id="285" r:id="rId8"/>
    <p:sldId id="290" r:id="rId9"/>
    <p:sldId id="284" r:id="rId10"/>
    <p:sldId id="287" r:id="rId11"/>
    <p:sldId id="260" r:id="rId12"/>
    <p:sldId id="289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258AC-FAD2-4713-B97A-39285770BD6A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DEB6345-AF59-44BB-B61D-5B987F99E070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শিল্প- বাণিজ্য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BA3880-26DF-46EB-9753-A162BB7AE44F}" type="parTrans" cxnId="{AF4F9196-B36E-4C2C-8188-095A7197617F}">
      <dgm:prSet/>
      <dgm:spPr/>
      <dgm:t>
        <a:bodyPr/>
        <a:lstStyle/>
        <a:p>
          <a:endParaRPr lang="en-GB"/>
        </a:p>
      </dgm:t>
    </dgm:pt>
    <dgm:pt modelId="{9E1C2094-DDF4-4541-8218-C7990CCD793D}" type="sibTrans" cxnId="{AF4F9196-B36E-4C2C-8188-095A7197617F}">
      <dgm:prSet/>
      <dgm:spPr/>
      <dgm:t>
        <a:bodyPr/>
        <a:lstStyle/>
        <a:p>
          <a:endParaRPr lang="en-GB"/>
        </a:p>
      </dgm:t>
    </dgm:pt>
    <dgm:pt modelId="{CE302FE2-E8E8-416E-93A3-1F972C2A698A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 সম্পদ উন্নয়ন ও বিনিময়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FF58E-7A55-4E30-8BB3-80A83DD08E36}" type="parTrans" cxnId="{990E755C-A7C0-4D13-B2C4-3CCA636ADDD6}">
      <dgm:prSet/>
      <dgm:spPr/>
      <dgm:t>
        <a:bodyPr/>
        <a:lstStyle/>
        <a:p>
          <a:endParaRPr lang="en-GB"/>
        </a:p>
      </dgm:t>
    </dgm:pt>
    <dgm:pt modelId="{71C3F720-EF85-42EA-A64C-22FA218FBE9E}" type="sibTrans" cxnId="{990E755C-A7C0-4D13-B2C4-3CCA636ADDD6}">
      <dgm:prSet/>
      <dgm:spPr/>
      <dgm:t>
        <a:bodyPr/>
        <a:lstStyle/>
        <a:p>
          <a:endParaRPr lang="en-GB"/>
        </a:p>
      </dgm:t>
    </dgm:pt>
    <dgm:pt modelId="{F9794C68-045C-4551-86D4-5C51174DBCD3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সংস্কৃতি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1CD053-6EF1-4B7D-A075-F6F13B24CE0D}" type="parTrans" cxnId="{4E2B57DA-DF0D-4C01-8628-AC1F34CD7054}">
      <dgm:prSet/>
      <dgm:spPr/>
      <dgm:t>
        <a:bodyPr/>
        <a:lstStyle/>
        <a:p>
          <a:endParaRPr lang="en-GB"/>
        </a:p>
      </dgm:t>
    </dgm:pt>
    <dgm:pt modelId="{A0A0A59A-D9B0-4AB2-871D-59A4BD3197E1}" type="sibTrans" cxnId="{4E2B57DA-DF0D-4C01-8628-AC1F34CD7054}">
      <dgm:prSet/>
      <dgm:spPr/>
      <dgm:t>
        <a:bodyPr/>
        <a:lstStyle/>
        <a:p>
          <a:endParaRPr lang="en-GB"/>
        </a:p>
      </dgm:t>
    </dgm:pt>
    <dgm:pt modelId="{5A61F152-0D30-4C0D-89FC-AC104B4DD2F1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ক্রীড়া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69F262-E94B-495E-BD1F-758F1FF4C368}" type="parTrans" cxnId="{3ED6DFD0-2CDF-42A5-BD2D-9615C7808B27}">
      <dgm:prSet/>
      <dgm:spPr/>
      <dgm:t>
        <a:bodyPr/>
        <a:lstStyle/>
        <a:p>
          <a:endParaRPr lang="en-GB"/>
        </a:p>
      </dgm:t>
    </dgm:pt>
    <dgm:pt modelId="{3B70B5A0-2C31-413D-9206-5BD04ABE396A}" type="sibTrans" cxnId="{3ED6DFD0-2CDF-42A5-BD2D-9615C7808B27}">
      <dgm:prSet/>
      <dgm:spPr/>
      <dgm:t>
        <a:bodyPr/>
        <a:lstStyle/>
        <a:p>
          <a:endParaRPr lang="en-GB"/>
        </a:p>
      </dgm:t>
    </dgm:pt>
    <dgm:pt modelId="{3885EF1B-AB54-409E-94C2-0133CD77D78E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পর্যটন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D2D47E-D5E0-4C39-B433-33025AAA4A96}" type="parTrans" cxnId="{DC19F395-139B-482D-83C3-B3D0BD27F06C}">
      <dgm:prSet/>
      <dgm:spPr/>
      <dgm:t>
        <a:bodyPr/>
        <a:lstStyle/>
        <a:p>
          <a:endParaRPr lang="en-GB"/>
        </a:p>
      </dgm:t>
    </dgm:pt>
    <dgm:pt modelId="{D19CBD0D-33E2-4E4F-BBDD-9D8D3600432D}" type="sibTrans" cxnId="{DC19F395-139B-482D-83C3-B3D0BD27F06C}">
      <dgm:prSet/>
      <dgm:spPr/>
      <dgm:t>
        <a:bodyPr/>
        <a:lstStyle/>
        <a:p>
          <a:endParaRPr lang="en-GB"/>
        </a:p>
      </dgm:t>
    </dgm:pt>
    <dgm:pt modelId="{E6132148-D49F-4DB8-B740-CC05C9DDA1D0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r>
            <a:rPr lang="bn-IN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DE57F1-424F-42F1-A2CD-000374D7BF45}" type="parTrans" cxnId="{FEA528A8-94A7-4CB3-BC3E-6B4BBBE48636}">
      <dgm:prSet/>
      <dgm:spPr/>
      <dgm:t>
        <a:bodyPr/>
        <a:lstStyle/>
        <a:p>
          <a:endParaRPr lang="en-GB"/>
        </a:p>
      </dgm:t>
    </dgm:pt>
    <dgm:pt modelId="{A34C2C37-E9F1-4230-974F-0F11565C4F6B}" type="sibTrans" cxnId="{FEA528A8-94A7-4CB3-BC3E-6B4BBBE48636}">
      <dgm:prSet/>
      <dgm:spPr/>
      <dgm:t>
        <a:bodyPr/>
        <a:lstStyle/>
        <a:p>
          <a:endParaRPr lang="en-GB"/>
        </a:p>
      </dgm:t>
    </dgm:pt>
    <dgm:pt modelId="{C711DA34-1A50-4278-BB6C-DA496EA44B60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জ্বালানি</a:t>
          </a:r>
          <a:r>
            <a:rPr lang="bn-IN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6FEA00-DDFC-4980-BF44-31E135ED2D6D}" type="parTrans" cxnId="{4F98B4DD-BDAA-44B8-BFA1-0104BCB9731C}">
      <dgm:prSet/>
      <dgm:spPr/>
      <dgm:t>
        <a:bodyPr/>
        <a:lstStyle/>
        <a:p>
          <a:endParaRPr lang="en-GB"/>
        </a:p>
      </dgm:t>
    </dgm:pt>
    <dgm:pt modelId="{8675821D-A9FC-46CD-8B3A-E5AAE9E0B53B}" type="sibTrans" cxnId="{4F98B4DD-BDAA-44B8-BFA1-0104BCB9731C}">
      <dgm:prSet/>
      <dgm:spPr/>
      <dgm:t>
        <a:bodyPr/>
        <a:lstStyle/>
        <a:p>
          <a:endParaRPr lang="en-GB"/>
        </a:p>
      </dgm:t>
    </dgm:pt>
    <dgm:pt modelId="{67237B61-9BFE-4F8A-BD9C-D3C2B1F54FC7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 ও যোগাযোগ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1A5F0D-0FBE-48B2-833E-2A76EB12399D}" type="parTrans" cxnId="{DD402A3E-E358-43CF-B410-FBE093B13646}">
      <dgm:prSet/>
      <dgm:spPr/>
      <dgm:t>
        <a:bodyPr/>
        <a:lstStyle/>
        <a:p>
          <a:endParaRPr lang="en-GB"/>
        </a:p>
      </dgm:t>
    </dgm:pt>
    <dgm:pt modelId="{0A8B999A-7DCE-4865-9FC2-075437FF91D8}" type="sibTrans" cxnId="{DD402A3E-E358-43CF-B410-FBE093B13646}">
      <dgm:prSet/>
      <dgm:spPr/>
      <dgm:t>
        <a:bodyPr/>
        <a:lstStyle/>
        <a:p>
          <a:endParaRPr lang="en-GB"/>
        </a:p>
      </dgm:t>
    </dgm:pt>
    <dgm:pt modelId="{0F6A153E-35FA-4107-80A6-61A446D4F336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 ও চোরাচালান প্রতিরোধ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BC60EE-BD10-4957-B6D9-94CAE42CFB35}" type="parTrans" cxnId="{22FE6A7A-77FB-4AD8-A344-2A1ABE929342}">
      <dgm:prSet/>
      <dgm:spPr/>
      <dgm:t>
        <a:bodyPr/>
        <a:lstStyle/>
        <a:p>
          <a:endParaRPr lang="en-GB"/>
        </a:p>
      </dgm:t>
    </dgm:pt>
    <dgm:pt modelId="{C784BCF3-ABAC-4A36-80B4-4C028641A6ED}" type="sibTrans" cxnId="{22FE6A7A-77FB-4AD8-A344-2A1ABE929342}">
      <dgm:prSet/>
      <dgm:spPr/>
      <dgm:t>
        <a:bodyPr/>
        <a:lstStyle/>
        <a:p>
          <a:endParaRPr lang="en-GB"/>
        </a:p>
      </dgm:t>
    </dgm:pt>
    <dgm:pt modelId="{6A2D0CD3-FB65-42F2-96BF-838DE24B5DB3}">
      <dgm:prSet phldrT="[Text]" custT="1"/>
      <dgm:spPr/>
      <dgm:t>
        <a:bodyPr/>
        <a:lstStyle/>
        <a:p>
          <a:r>
            <a:rPr lang="bn-IN" sz="1000" dirty="0">
              <a:solidFill>
                <a:schemeClr val="tx1"/>
              </a:solidFill>
            </a:rPr>
            <a:t>জলবায়ু ও পরিবেশ উন্নয়ন </a:t>
          </a:r>
          <a:endParaRPr lang="en-GB" sz="1000" dirty="0">
            <a:solidFill>
              <a:schemeClr val="tx1"/>
            </a:solidFill>
          </a:endParaRPr>
        </a:p>
      </dgm:t>
    </dgm:pt>
    <dgm:pt modelId="{FDF73298-FDD8-4533-BC15-C3CE4A9090A5}" type="parTrans" cxnId="{B6EF0317-5955-43C0-A77C-672B27C7C81F}">
      <dgm:prSet/>
      <dgm:spPr/>
      <dgm:t>
        <a:bodyPr/>
        <a:lstStyle/>
        <a:p>
          <a:endParaRPr lang="en-GB"/>
        </a:p>
      </dgm:t>
    </dgm:pt>
    <dgm:pt modelId="{6FCE15E2-117F-4E1D-91FA-B7408A652855}" type="sibTrans" cxnId="{B6EF0317-5955-43C0-A77C-672B27C7C81F}">
      <dgm:prSet/>
      <dgm:spPr/>
      <dgm:t>
        <a:bodyPr/>
        <a:lstStyle/>
        <a:p>
          <a:endParaRPr lang="en-GB"/>
        </a:p>
      </dgm:t>
    </dgm:pt>
    <dgm:pt modelId="{C99C9875-743B-43AD-9BB2-62E8CDE256B1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73D8D0-3FCB-4544-8251-98FB677D4413}" type="parTrans" cxnId="{CC49DC25-C093-4939-8329-467B06A800BC}">
      <dgm:prSet/>
      <dgm:spPr/>
      <dgm:t>
        <a:bodyPr/>
        <a:lstStyle/>
        <a:p>
          <a:endParaRPr lang="en-GB"/>
        </a:p>
      </dgm:t>
    </dgm:pt>
    <dgm:pt modelId="{B36AC1A0-AE73-4BEE-82CC-0B3D8AE2A599}" type="sibTrans" cxnId="{CC49DC25-C093-4939-8329-467B06A800BC}">
      <dgm:prSet/>
      <dgm:spPr/>
      <dgm:t>
        <a:bodyPr/>
        <a:lstStyle/>
        <a:p>
          <a:endParaRPr lang="en-GB"/>
        </a:p>
      </dgm:t>
    </dgm:pt>
    <dgm:pt modelId="{90D2FE8E-AE0F-4E90-B09F-51CC221DD80B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স্বাস্থ্য চিকিৎসা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AAA6C-2AA0-41ED-84A4-9A97F6549BFB}" type="parTrans" cxnId="{1F3F0605-104F-4D35-B0AF-68450630B73B}">
      <dgm:prSet/>
      <dgm:spPr/>
      <dgm:t>
        <a:bodyPr/>
        <a:lstStyle/>
        <a:p>
          <a:endParaRPr lang="en-GB"/>
        </a:p>
      </dgm:t>
    </dgm:pt>
    <dgm:pt modelId="{6F03D55E-7AAF-41C4-B763-7D784F0B73FC}" type="sibTrans" cxnId="{1F3F0605-104F-4D35-B0AF-68450630B73B}">
      <dgm:prSet/>
      <dgm:spPr/>
      <dgm:t>
        <a:bodyPr/>
        <a:lstStyle/>
        <a:p>
          <a:endParaRPr lang="en-GB"/>
        </a:p>
      </dgm:t>
    </dgm:pt>
    <dgm:pt modelId="{429AEB81-1344-4D5B-AB1F-5BA6ECECC5B3}">
      <dgm:prSet phldrT="[Text]" custT="1"/>
      <dgm:spPr/>
      <dgm:t>
        <a:bodyPr/>
        <a:lstStyle/>
        <a:p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তথ্য-প্রযুক্তি </a:t>
          </a:r>
          <a:endParaRPr lang="en-GB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226E3A-3539-40A4-81C8-2DEBB8D30BC0}" type="parTrans" cxnId="{0B80D985-F9AE-4087-AF3D-2BE463E78A19}">
      <dgm:prSet/>
      <dgm:spPr/>
      <dgm:t>
        <a:bodyPr/>
        <a:lstStyle/>
        <a:p>
          <a:endParaRPr lang="en-GB"/>
        </a:p>
      </dgm:t>
    </dgm:pt>
    <dgm:pt modelId="{06A4FE8A-3855-4971-9A70-3FAAE3E7ACA0}" type="sibTrans" cxnId="{0B80D985-F9AE-4087-AF3D-2BE463E78A19}">
      <dgm:prSet/>
      <dgm:spPr/>
      <dgm:t>
        <a:bodyPr/>
        <a:lstStyle/>
        <a:p>
          <a:endParaRPr lang="en-GB"/>
        </a:p>
      </dgm:t>
    </dgm:pt>
    <dgm:pt modelId="{23B3FE5C-EFAC-45C7-A292-E7B3A2F7669A}" type="pres">
      <dgm:prSet presAssocID="{611258AC-FAD2-4713-B97A-39285770BD6A}" presName="Name0" presStyleCnt="0">
        <dgm:presLayoutVars>
          <dgm:dir/>
          <dgm:resizeHandles val="exact"/>
        </dgm:presLayoutVars>
      </dgm:prSet>
      <dgm:spPr/>
    </dgm:pt>
    <dgm:pt modelId="{F4F4B606-07A7-4A88-9936-FB54B6BE0FE0}" type="pres">
      <dgm:prSet presAssocID="{611258AC-FAD2-4713-B97A-39285770BD6A}" presName="cycle" presStyleCnt="0"/>
      <dgm:spPr/>
    </dgm:pt>
    <dgm:pt modelId="{58CAE8B1-14D2-416D-83B4-EE66153A8E9A}" type="pres">
      <dgm:prSet presAssocID="{4DEB6345-AF59-44BB-B61D-5B987F99E070}" presName="nodeFirstNode" presStyleLbl="node1" presStyleIdx="0" presStyleCnt="13">
        <dgm:presLayoutVars>
          <dgm:bulletEnabled val="1"/>
        </dgm:presLayoutVars>
      </dgm:prSet>
      <dgm:spPr/>
    </dgm:pt>
    <dgm:pt modelId="{4BBD8A8C-52DD-4C66-906E-097B90249FA6}" type="pres">
      <dgm:prSet presAssocID="{9E1C2094-DDF4-4541-8218-C7990CCD793D}" presName="sibTransFirstNode" presStyleLbl="bgShp" presStyleIdx="0" presStyleCnt="1" custLinFactNeighborX="2310"/>
      <dgm:spPr/>
    </dgm:pt>
    <dgm:pt modelId="{3DD88FD9-248F-4471-A46A-87491E53C2E9}" type="pres">
      <dgm:prSet presAssocID="{E6132148-D49F-4DB8-B740-CC05C9DDA1D0}" presName="nodeFollowingNodes" presStyleLbl="node1" presStyleIdx="1" presStyleCnt="13">
        <dgm:presLayoutVars>
          <dgm:bulletEnabled val="1"/>
        </dgm:presLayoutVars>
      </dgm:prSet>
      <dgm:spPr/>
    </dgm:pt>
    <dgm:pt modelId="{9BC67D30-F03C-4F6A-8326-57CB701C6E93}" type="pres">
      <dgm:prSet presAssocID="{C711DA34-1A50-4278-BB6C-DA496EA44B60}" presName="nodeFollowingNodes" presStyleLbl="node1" presStyleIdx="2" presStyleCnt="13">
        <dgm:presLayoutVars>
          <dgm:bulletEnabled val="1"/>
        </dgm:presLayoutVars>
      </dgm:prSet>
      <dgm:spPr/>
    </dgm:pt>
    <dgm:pt modelId="{C0A2AF3B-AAFC-4D80-85BF-EBD0E0A5C6CA}" type="pres">
      <dgm:prSet presAssocID="{67237B61-9BFE-4F8A-BD9C-D3C2B1F54FC7}" presName="nodeFollowingNodes" presStyleLbl="node1" presStyleIdx="3" presStyleCnt="13">
        <dgm:presLayoutVars>
          <dgm:bulletEnabled val="1"/>
        </dgm:presLayoutVars>
      </dgm:prSet>
      <dgm:spPr/>
    </dgm:pt>
    <dgm:pt modelId="{1E11686A-FFBD-46A6-8D79-82F0808294FB}" type="pres">
      <dgm:prSet presAssocID="{0F6A153E-35FA-4107-80A6-61A446D4F336}" presName="nodeFollowingNodes" presStyleLbl="node1" presStyleIdx="4" presStyleCnt="13">
        <dgm:presLayoutVars>
          <dgm:bulletEnabled val="1"/>
        </dgm:presLayoutVars>
      </dgm:prSet>
      <dgm:spPr/>
    </dgm:pt>
    <dgm:pt modelId="{941C39EC-0703-4683-B2A2-314F033524BC}" type="pres">
      <dgm:prSet presAssocID="{CE302FE2-E8E8-416E-93A3-1F972C2A698A}" presName="nodeFollowingNodes" presStyleLbl="node1" presStyleIdx="5" presStyleCnt="13">
        <dgm:presLayoutVars>
          <dgm:bulletEnabled val="1"/>
        </dgm:presLayoutVars>
      </dgm:prSet>
      <dgm:spPr/>
    </dgm:pt>
    <dgm:pt modelId="{AA169340-732A-493B-962A-62FC2914F572}" type="pres">
      <dgm:prSet presAssocID="{F9794C68-045C-4551-86D4-5C51174DBCD3}" presName="nodeFollowingNodes" presStyleLbl="node1" presStyleIdx="6" presStyleCnt="13">
        <dgm:presLayoutVars>
          <dgm:bulletEnabled val="1"/>
        </dgm:presLayoutVars>
      </dgm:prSet>
      <dgm:spPr/>
    </dgm:pt>
    <dgm:pt modelId="{C125015C-6A7C-421D-80FA-3FB65B089F0E}" type="pres">
      <dgm:prSet presAssocID="{5A61F152-0D30-4C0D-89FC-AC104B4DD2F1}" presName="nodeFollowingNodes" presStyleLbl="node1" presStyleIdx="7" presStyleCnt="13">
        <dgm:presLayoutVars>
          <dgm:bulletEnabled val="1"/>
        </dgm:presLayoutVars>
      </dgm:prSet>
      <dgm:spPr/>
    </dgm:pt>
    <dgm:pt modelId="{1F6F792C-3332-4D72-9391-538DF5984022}" type="pres">
      <dgm:prSet presAssocID="{3885EF1B-AB54-409E-94C2-0133CD77D78E}" presName="nodeFollowingNodes" presStyleLbl="node1" presStyleIdx="8" presStyleCnt="13">
        <dgm:presLayoutVars>
          <dgm:bulletEnabled val="1"/>
        </dgm:presLayoutVars>
      </dgm:prSet>
      <dgm:spPr/>
    </dgm:pt>
    <dgm:pt modelId="{7BCBC612-2446-4895-A91B-FEAC8BCB4481}" type="pres">
      <dgm:prSet presAssocID="{6A2D0CD3-FB65-42F2-96BF-838DE24B5DB3}" presName="nodeFollowingNodes" presStyleLbl="node1" presStyleIdx="9" presStyleCnt="13">
        <dgm:presLayoutVars>
          <dgm:bulletEnabled val="1"/>
        </dgm:presLayoutVars>
      </dgm:prSet>
      <dgm:spPr/>
    </dgm:pt>
    <dgm:pt modelId="{304235A1-099E-4E6F-ABAA-FE2D92FF5099}" type="pres">
      <dgm:prSet presAssocID="{C99C9875-743B-43AD-9BB2-62E8CDE256B1}" presName="nodeFollowingNodes" presStyleLbl="node1" presStyleIdx="10" presStyleCnt="13">
        <dgm:presLayoutVars>
          <dgm:bulletEnabled val="1"/>
        </dgm:presLayoutVars>
      </dgm:prSet>
      <dgm:spPr/>
    </dgm:pt>
    <dgm:pt modelId="{E030276F-A7C0-4D34-8159-FBF2500AC35A}" type="pres">
      <dgm:prSet presAssocID="{90D2FE8E-AE0F-4E90-B09F-51CC221DD80B}" presName="nodeFollowingNodes" presStyleLbl="node1" presStyleIdx="11" presStyleCnt="13">
        <dgm:presLayoutVars>
          <dgm:bulletEnabled val="1"/>
        </dgm:presLayoutVars>
      </dgm:prSet>
      <dgm:spPr/>
    </dgm:pt>
    <dgm:pt modelId="{3A306C32-62CA-456E-814C-BB0BE3A69271}" type="pres">
      <dgm:prSet presAssocID="{429AEB81-1344-4D5B-AB1F-5BA6ECECC5B3}" presName="nodeFollowingNodes" presStyleLbl="node1" presStyleIdx="12" presStyleCnt="13">
        <dgm:presLayoutVars>
          <dgm:bulletEnabled val="1"/>
        </dgm:presLayoutVars>
      </dgm:prSet>
      <dgm:spPr/>
    </dgm:pt>
  </dgm:ptLst>
  <dgm:cxnLst>
    <dgm:cxn modelId="{1F3F0605-104F-4D35-B0AF-68450630B73B}" srcId="{611258AC-FAD2-4713-B97A-39285770BD6A}" destId="{90D2FE8E-AE0F-4E90-B09F-51CC221DD80B}" srcOrd="11" destOrd="0" parTransId="{AF3AAA6C-2AA0-41ED-84A4-9A97F6549BFB}" sibTransId="{6F03D55E-7AAF-41C4-B763-7D784F0B73FC}"/>
    <dgm:cxn modelId="{979F1010-02E6-4FA3-B72F-71F769CE9E55}" type="presOf" srcId="{5A61F152-0D30-4C0D-89FC-AC104B4DD2F1}" destId="{C125015C-6A7C-421D-80FA-3FB65B089F0E}" srcOrd="0" destOrd="0" presId="urn:microsoft.com/office/officeart/2005/8/layout/cycle3"/>
    <dgm:cxn modelId="{B6EF0317-5955-43C0-A77C-672B27C7C81F}" srcId="{611258AC-FAD2-4713-B97A-39285770BD6A}" destId="{6A2D0CD3-FB65-42F2-96BF-838DE24B5DB3}" srcOrd="9" destOrd="0" parTransId="{FDF73298-FDD8-4533-BC15-C3CE4A9090A5}" sibTransId="{6FCE15E2-117F-4E1D-91FA-B7408A652855}"/>
    <dgm:cxn modelId="{1B43201A-DF32-407F-8F80-B03718F14CD2}" type="presOf" srcId="{E6132148-D49F-4DB8-B740-CC05C9DDA1D0}" destId="{3DD88FD9-248F-4471-A46A-87491E53C2E9}" srcOrd="0" destOrd="0" presId="urn:microsoft.com/office/officeart/2005/8/layout/cycle3"/>
    <dgm:cxn modelId="{CC49DC25-C093-4939-8329-467B06A800BC}" srcId="{611258AC-FAD2-4713-B97A-39285770BD6A}" destId="{C99C9875-743B-43AD-9BB2-62E8CDE256B1}" srcOrd="10" destOrd="0" parTransId="{1B73D8D0-3FCB-4544-8251-98FB677D4413}" sibTransId="{B36AC1A0-AE73-4BEE-82CC-0B3D8AE2A599}"/>
    <dgm:cxn modelId="{723BC52F-1FC9-426B-B98A-06F4809A5B19}" type="presOf" srcId="{4DEB6345-AF59-44BB-B61D-5B987F99E070}" destId="{58CAE8B1-14D2-416D-83B4-EE66153A8E9A}" srcOrd="0" destOrd="0" presId="urn:microsoft.com/office/officeart/2005/8/layout/cycle3"/>
    <dgm:cxn modelId="{995CAA3C-60D0-4FCB-865E-78D0EB6103FC}" type="presOf" srcId="{6A2D0CD3-FB65-42F2-96BF-838DE24B5DB3}" destId="{7BCBC612-2446-4895-A91B-FEAC8BCB4481}" srcOrd="0" destOrd="0" presId="urn:microsoft.com/office/officeart/2005/8/layout/cycle3"/>
    <dgm:cxn modelId="{DD402A3E-E358-43CF-B410-FBE093B13646}" srcId="{611258AC-FAD2-4713-B97A-39285770BD6A}" destId="{67237B61-9BFE-4F8A-BD9C-D3C2B1F54FC7}" srcOrd="3" destOrd="0" parTransId="{B41A5F0D-0FBE-48B2-833E-2A76EB12399D}" sibTransId="{0A8B999A-7DCE-4865-9FC2-075437FF91D8}"/>
    <dgm:cxn modelId="{990E755C-A7C0-4D13-B2C4-3CCA636ADDD6}" srcId="{611258AC-FAD2-4713-B97A-39285770BD6A}" destId="{CE302FE2-E8E8-416E-93A3-1F972C2A698A}" srcOrd="5" destOrd="0" parTransId="{55DFF58E-7A55-4E30-8BB3-80A83DD08E36}" sibTransId="{71C3F720-EF85-42EA-A64C-22FA218FBE9E}"/>
    <dgm:cxn modelId="{8A2E3F5E-453E-4E14-B722-10D1512253F4}" type="presOf" srcId="{F9794C68-045C-4551-86D4-5C51174DBCD3}" destId="{AA169340-732A-493B-962A-62FC2914F572}" srcOrd="0" destOrd="0" presId="urn:microsoft.com/office/officeart/2005/8/layout/cycle3"/>
    <dgm:cxn modelId="{2BF58469-E0D7-4EC7-B652-89B953327C13}" type="presOf" srcId="{C711DA34-1A50-4278-BB6C-DA496EA44B60}" destId="{9BC67D30-F03C-4F6A-8326-57CB701C6E93}" srcOrd="0" destOrd="0" presId="urn:microsoft.com/office/officeart/2005/8/layout/cycle3"/>
    <dgm:cxn modelId="{22FE6A7A-77FB-4AD8-A344-2A1ABE929342}" srcId="{611258AC-FAD2-4713-B97A-39285770BD6A}" destId="{0F6A153E-35FA-4107-80A6-61A446D4F336}" srcOrd="4" destOrd="0" parTransId="{73BC60EE-BD10-4957-B6D9-94CAE42CFB35}" sibTransId="{C784BCF3-ABAC-4A36-80B4-4C028641A6ED}"/>
    <dgm:cxn modelId="{0B80D985-F9AE-4087-AF3D-2BE463E78A19}" srcId="{611258AC-FAD2-4713-B97A-39285770BD6A}" destId="{429AEB81-1344-4D5B-AB1F-5BA6ECECC5B3}" srcOrd="12" destOrd="0" parTransId="{F9226E3A-3539-40A4-81C8-2DEBB8D30BC0}" sibTransId="{06A4FE8A-3855-4971-9A70-3FAAE3E7ACA0}"/>
    <dgm:cxn modelId="{DC19F395-139B-482D-83C3-B3D0BD27F06C}" srcId="{611258AC-FAD2-4713-B97A-39285770BD6A}" destId="{3885EF1B-AB54-409E-94C2-0133CD77D78E}" srcOrd="8" destOrd="0" parTransId="{9AD2D47E-D5E0-4C39-B433-33025AAA4A96}" sibTransId="{D19CBD0D-33E2-4E4F-BBDD-9D8D3600432D}"/>
    <dgm:cxn modelId="{AF4F9196-B36E-4C2C-8188-095A7197617F}" srcId="{611258AC-FAD2-4713-B97A-39285770BD6A}" destId="{4DEB6345-AF59-44BB-B61D-5B987F99E070}" srcOrd="0" destOrd="0" parTransId="{7ABA3880-26DF-46EB-9753-A162BB7AE44F}" sibTransId="{9E1C2094-DDF4-4541-8218-C7990CCD793D}"/>
    <dgm:cxn modelId="{3652D09C-F344-4125-B91C-E1EBDDBB66D7}" type="presOf" srcId="{C99C9875-743B-43AD-9BB2-62E8CDE256B1}" destId="{304235A1-099E-4E6F-ABAA-FE2D92FF5099}" srcOrd="0" destOrd="0" presId="urn:microsoft.com/office/officeart/2005/8/layout/cycle3"/>
    <dgm:cxn modelId="{FEA528A8-94A7-4CB3-BC3E-6B4BBBE48636}" srcId="{611258AC-FAD2-4713-B97A-39285770BD6A}" destId="{E6132148-D49F-4DB8-B740-CC05C9DDA1D0}" srcOrd="1" destOrd="0" parTransId="{F2DE57F1-424F-42F1-A2CD-000374D7BF45}" sibTransId="{A34C2C37-E9F1-4230-974F-0F11565C4F6B}"/>
    <dgm:cxn modelId="{FD3307C6-72E7-41DF-9547-A2E4E63E47F1}" type="presOf" srcId="{3885EF1B-AB54-409E-94C2-0133CD77D78E}" destId="{1F6F792C-3332-4D72-9391-538DF5984022}" srcOrd="0" destOrd="0" presId="urn:microsoft.com/office/officeart/2005/8/layout/cycle3"/>
    <dgm:cxn modelId="{A7B782CE-D7C3-4EF1-8E4D-CDEBD89DDC83}" type="presOf" srcId="{611258AC-FAD2-4713-B97A-39285770BD6A}" destId="{23B3FE5C-EFAC-45C7-A292-E7B3A2F7669A}" srcOrd="0" destOrd="0" presId="urn:microsoft.com/office/officeart/2005/8/layout/cycle3"/>
    <dgm:cxn modelId="{55A4DBCF-9108-4940-B1C7-8D61A7FA25A5}" type="presOf" srcId="{CE302FE2-E8E8-416E-93A3-1F972C2A698A}" destId="{941C39EC-0703-4683-B2A2-314F033524BC}" srcOrd="0" destOrd="0" presId="urn:microsoft.com/office/officeart/2005/8/layout/cycle3"/>
    <dgm:cxn modelId="{3ED6DFD0-2CDF-42A5-BD2D-9615C7808B27}" srcId="{611258AC-FAD2-4713-B97A-39285770BD6A}" destId="{5A61F152-0D30-4C0D-89FC-AC104B4DD2F1}" srcOrd="7" destOrd="0" parTransId="{F269F262-E94B-495E-BD1F-758F1FF4C368}" sibTransId="{3B70B5A0-2C31-413D-9206-5BD04ABE396A}"/>
    <dgm:cxn modelId="{239A03D7-B5F1-4D1B-9076-C9A121D75960}" type="presOf" srcId="{90D2FE8E-AE0F-4E90-B09F-51CC221DD80B}" destId="{E030276F-A7C0-4D34-8159-FBF2500AC35A}" srcOrd="0" destOrd="0" presId="urn:microsoft.com/office/officeart/2005/8/layout/cycle3"/>
    <dgm:cxn modelId="{4E2B57DA-DF0D-4C01-8628-AC1F34CD7054}" srcId="{611258AC-FAD2-4713-B97A-39285770BD6A}" destId="{F9794C68-045C-4551-86D4-5C51174DBCD3}" srcOrd="6" destOrd="0" parTransId="{811CD053-6EF1-4B7D-A075-F6F13B24CE0D}" sibTransId="{A0A0A59A-D9B0-4AB2-871D-59A4BD3197E1}"/>
    <dgm:cxn modelId="{3A38EDDB-2FF9-4E20-A6CF-BD96D7050651}" type="presOf" srcId="{0F6A153E-35FA-4107-80A6-61A446D4F336}" destId="{1E11686A-FFBD-46A6-8D79-82F0808294FB}" srcOrd="0" destOrd="0" presId="urn:microsoft.com/office/officeart/2005/8/layout/cycle3"/>
    <dgm:cxn modelId="{4F98B4DD-BDAA-44B8-BFA1-0104BCB9731C}" srcId="{611258AC-FAD2-4713-B97A-39285770BD6A}" destId="{C711DA34-1A50-4278-BB6C-DA496EA44B60}" srcOrd="2" destOrd="0" parTransId="{066FEA00-DDFC-4980-BF44-31E135ED2D6D}" sibTransId="{8675821D-A9FC-46CD-8B3A-E5AAE9E0B53B}"/>
    <dgm:cxn modelId="{0D9851E5-9BA9-4C60-AA62-5D2F98D07682}" type="presOf" srcId="{429AEB81-1344-4D5B-AB1F-5BA6ECECC5B3}" destId="{3A306C32-62CA-456E-814C-BB0BE3A69271}" srcOrd="0" destOrd="0" presId="urn:microsoft.com/office/officeart/2005/8/layout/cycle3"/>
    <dgm:cxn modelId="{F0428CEE-85EC-4BA5-85CD-5A4D81CDFEDD}" type="presOf" srcId="{67237B61-9BFE-4F8A-BD9C-D3C2B1F54FC7}" destId="{C0A2AF3B-AAFC-4D80-85BF-EBD0E0A5C6CA}" srcOrd="0" destOrd="0" presId="urn:microsoft.com/office/officeart/2005/8/layout/cycle3"/>
    <dgm:cxn modelId="{009D33F7-E375-4AD5-8681-B5607E904972}" type="presOf" srcId="{9E1C2094-DDF4-4541-8218-C7990CCD793D}" destId="{4BBD8A8C-52DD-4C66-906E-097B90249FA6}" srcOrd="0" destOrd="0" presId="urn:microsoft.com/office/officeart/2005/8/layout/cycle3"/>
    <dgm:cxn modelId="{1BB58D8F-060E-475E-B0C2-C0DEB4FEF086}" type="presParOf" srcId="{23B3FE5C-EFAC-45C7-A292-E7B3A2F7669A}" destId="{F4F4B606-07A7-4A88-9936-FB54B6BE0FE0}" srcOrd="0" destOrd="0" presId="urn:microsoft.com/office/officeart/2005/8/layout/cycle3"/>
    <dgm:cxn modelId="{504317D6-639C-4283-B64F-0DC6E5E2046E}" type="presParOf" srcId="{F4F4B606-07A7-4A88-9936-FB54B6BE0FE0}" destId="{58CAE8B1-14D2-416D-83B4-EE66153A8E9A}" srcOrd="0" destOrd="0" presId="urn:microsoft.com/office/officeart/2005/8/layout/cycle3"/>
    <dgm:cxn modelId="{F485ED94-9C73-496E-B409-059B2EB7A2C5}" type="presParOf" srcId="{F4F4B606-07A7-4A88-9936-FB54B6BE0FE0}" destId="{4BBD8A8C-52DD-4C66-906E-097B90249FA6}" srcOrd="1" destOrd="0" presId="urn:microsoft.com/office/officeart/2005/8/layout/cycle3"/>
    <dgm:cxn modelId="{04551B41-21B1-4425-A029-C4C5BC528DB4}" type="presParOf" srcId="{F4F4B606-07A7-4A88-9936-FB54B6BE0FE0}" destId="{3DD88FD9-248F-4471-A46A-87491E53C2E9}" srcOrd="2" destOrd="0" presId="urn:microsoft.com/office/officeart/2005/8/layout/cycle3"/>
    <dgm:cxn modelId="{7CBBD8EC-A272-4B82-934C-E9A40D2BD1EA}" type="presParOf" srcId="{F4F4B606-07A7-4A88-9936-FB54B6BE0FE0}" destId="{9BC67D30-F03C-4F6A-8326-57CB701C6E93}" srcOrd="3" destOrd="0" presId="urn:microsoft.com/office/officeart/2005/8/layout/cycle3"/>
    <dgm:cxn modelId="{C8F778AA-7826-4C4E-80FB-6218D0E04F24}" type="presParOf" srcId="{F4F4B606-07A7-4A88-9936-FB54B6BE0FE0}" destId="{C0A2AF3B-AAFC-4D80-85BF-EBD0E0A5C6CA}" srcOrd="4" destOrd="0" presId="urn:microsoft.com/office/officeart/2005/8/layout/cycle3"/>
    <dgm:cxn modelId="{7C2A9DCD-61DE-4ADD-A47D-7D3A453AE4D4}" type="presParOf" srcId="{F4F4B606-07A7-4A88-9936-FB54B6BE0FE0}" destId="{1E11686A-FFBD-46A6-8D79-82F0808294FB}" srcOrd="5" destOrd="0" presId="urn:microsoft.com/office/officeart/2005/8/layout/cycle3"/>
    <dgm:cxn modelId="{D376D2B0-E09B-4E85-BFD0-1CD63CB20B7E}" type="presParOf" srcId="{F4F4B606-07A7-4A88-9936-FB54B6BE0FE0}" destId="{941C39EC-0703-4683-B2A2-314F033524BC}" srcOrd="6" destOrd="0" presId="urn:microsoft.com/office/officeart/2005/8/layout/cycle3"/>
    <dgm:cxn modelId="{BBF03B9F-C3F2-4986-9A31-60E8298508B2}" type="presParOf" srcId="{F4F4B606-07A7-4A88-9936-FB54B6BE0FE0}" destId="{AA169340-732A-493B-962A-62FC2914F572}" srcOrd="7" destOrd="0" presId="urn:microsoft.com/office/officeart/2005/8/layout/cycle3"/>
    <dgm:cxn modelId="{8466791C-7844-4327-8E0F-C237F44D231F}" type="presParOf" srcId="{F4F4B606-07A7-4A88-9936-FB54B6BE0FE0}" destId="{C125015C-6A7C-421D-80FA-3FB65B089F0E}" srcOrd="8" destOrd="0" presId="urn:microsoft.com/office/officeart/2005/8/layout/cycle3"/>
    <dgm:cxn modelId="{E4D6296E-E241-4613-945E-9D5BEFBE1D40}" type="presParOf" srcId="{F4F4B606-07A7-4A88-9936-FB54B6BE0FE0}" destId="{1F6F792C-3332-4D72-9391-538DF5984022}" srcOrd="9" destOrd="0" presId="urn:microsoft.com/office/officeart/2005/8/layout/cycle3"/>
    <dgm:cxn modelId="{2FDB57CD-A142-4CDB-BF5B-43172E3E110D}" type="presParOf" srcId="{F4F4B606-07A7-4A88-9936-FB54B6BE0FE0}" destId="{7BCBC612-2446-4895-A91B-FEAC8BCB4481}" srcOrd="10" destOrd="0" presId="urn:microsoft.com/office/officeart/2005/8/layout/cycle3"/>
    <dgm:cxn modelId="{DCB83CC1-F2F3-480D-BA1F-4F971EEFDB83}" type="presParOf" srcId="{F4F4B606-07A7-4A88-9936-FB54B6BE0FE0}" destId="{304235A1-099E-4E6F-ABAA-FE2D92FF5099}" srcOrd="11" destOrd="0" presId="urn:microsoft.com/office/officeart/2005/8/layout/cycle3"/>
    <dgm:cxn modelId="{69543953-ABB7-4598-B8B3-07E812E71517}" type="presParOf" srcId="{F4F4B606-07A7-4A88-9936-FB54B6BE0FE0}" destId="{E030276F-A7C0-4D34-8159-FBF2500AC35A}" srcOrd="12" destOrd="0" presId="urn:microsoft.com/office/officeart/2005/8/layout/cycle3"/>
    <dgm:cxn modelId="{279F7001-C506-4438-AA8A-17293C642022}" type="presParOf" srcId="{F4F4B606-07A7-4A88-9936-FB54B6BE0FE0}" destId="{3A306C32-62CA-456E-814C-BB0BE3A69271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D8A8C-52DD-4C66-906E-097B90249FA6}">
      <dsp:nvSpPr>
        <dsp:cNvPr id="0" name=""/>
        <dsp:cNvSpPr/>
      </dsp:nvSpPr>
      <dsp:spPr>
        <a:xfrm>
          <a:off x="1844482" y="-123203"/>
          <a:ext cx="6091270" cy="6091270"/>
        </a:xfrm>
        <a:prstGeom prst="circularArrow">
          <a:avLst>
            <a:gd name="adj1" fmla="val 5544"/>
            <a:gd name="adj2" fmla="val 330680"/>
            <a:gd name="adj3" fmla="val 15096703"/>
            <a:gd name="adj4" fmla="val 16623648"/>
            <a:gd name="adj5" fmla="val 5757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8CAE8B1-14D2-416D-83B4-EE66153A8E9A}">
      <dsp:nvSpPr>
        <dsp:cNvPr id="0" name=""/>
        <dsp:cNvSpPr/>
      </dsp:nvSpPr>
      <dsp:spPr>
        <a:xfrm>
          <a:off x="4200954" y="3005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শিল্প- বাণিজ্য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7727" y="29778"/>
        <a:ext cx="1043363" cy="494908"/>
      </dsp:txXfrm>
    </dsp:sp>
    <dsp:sp modelId="{3DD88FD9-248F-4471-A46A-87491E53C2E9}">
      <dsp:nvSpPr>
        <dsp:cNvPr id="0" name=""/>
        <dsp:cNvSpPr/>
      </dsp:nvSpPr>
      <dsp:spPr>
        <a:xfrm>
          <a:off x="5408099" y="300539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816741"/>
                <a:satOff val="-3398"/>
                <a:lumOff val="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16741"/>
                <a:satOff val="-3398"/>
                <a:lumOff val="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16741"/>
                <a:satOff val="-3398"/>
                <a:lumOff val="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r>
            <a:rPr lang="bn-IN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4872" y="327312"/>
        <a:ext cx="1043363" cy="494908"/>
      </dsp:txXfrm>
    </dsp:sp>
    <dsp:sp modelId="{9BC67D30-F03C-4F6A-8326-57CB701C6E93}">
      <dsp:nvSpPr>
        <dsp:cNvPr id="0" name=""/>
        <dsp:cNvSpPr/>
      </dsp:nvSpPr>
      <dsp:spPr>
        <a:xfrm>
          <a:off x="6338701" y="1124981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1633482"/>
                <a:satOff val="-6796"/>
                <a:lumOff val="16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33482"/>
                <a:satOff val="-6796"/>
                <a:lumOff val="16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33482"/>
                <a:satOff val="-6796"/>
                <a:lumOff val="16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জ্বালানি</a:t>
          </a:r>
          <a:r>
            <a:rPr lang="bn-IN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5474" y="1151754"/>
        <a:ext cx="1043363" cy="494908"/>
      </dsp:txXfrm>
    </dsp:sp>
    <dsp:sp modelId="{C0A2AF3B-AAFC-4D80-85BF-EBD0E0A5C6CA}">
      <dsp:nvSpPr>
        <dsp:cNvPr id="0" name=""/>
        <dsp:cNvSpPr/>
      </dsp:nvSpPr>
      <dsp:spPr>
        <a:xfrm>
          <a:off x="6779571" y="2287461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 ও যোগাযোগ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06344" y="2314234"/>
        <a:ext cx="1043363" cy="494908"/>
      </dsp:txXfrm>
    </dsp:sp>
    <dsp:sp modelId="{1E11686A-FFBD-46A6-8D79-82F0808294FB}">
      <dsp:nvSpPr>
        <dsp:cNvPr id="0" name=""/>
        <dsp:cNvSpPr/>
      </dsp:nvSpPr>
      <dsp:spPr>
        <a:xfrm>
          <a:off x="6629712" y="3521668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 ও চোরাচালান প্রতিরোধ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56485" y="3548441"/>
        <a:ext cx="1043363" cy="494908"/>
      </dsp:txXfrm>
    </dsp:sp>
    <dsp:sp modelId="{941C39EC-0703-4683-B2A2-314F033524BC}">
      <dsp:nvSpPr>
        <dsp:cNvPr id="0" name=""/>
        <dsp:cNvSpPr/>
      </dsp:nvSpPr>
      <dsp:spPr>
        <a:xfrm>
          <a:off x="5923453" y="4544861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4083704"/>
                <a:satOff val="-16990"/>
                <a:lumOff val="40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83704"/>
                <a:satOff val="-16990"/>
                <a:lumOff val="40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83704"/>
                <a:satOff val="-16990"/>
                <a:lumOff val="40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 সম্পদ উন্নয়ন ও বিনিময়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0226" y="4571634"/>
        <a:ext cx="1043363" cy="494908"/>
      </dsp:txXfrm>
    </dsp:sp>
    <dsp:sp modelId="{AA169340-732A-493B-962A-62FC2914F572}">
      <dsp:nvSpPr>
        <dsp:cNvPr id="0" name=""/>
        <dsp:cNvSpPr/>
      </dsp:nvSpPr>
      <dsp:spPr>
        <a:xfrm>
          <a:off x="4822590" y="5122638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সংস্কৃতি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9363" y="5149411"/>
        <a:ext cx="1043363" cy="494908"/>
      </dsp:txXfrm>
    </dsp:sp>
    <dsp:sp modelId="{C125015C-6A7C-421D-80FA-3FB65B089F0E}">
      <dsp:nvSpPr>
        <dsp:cNvPr id="0" name=""/>
        <dsp:cNvSpPr/>
      </dsp:nvSpPr>
      <dsp:spPr>
        <a:xfrm>
          <a:off x="3579318" y="5122638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5717186"/>
                <a:satOff val="-23787"/>
                <a:lumOff val="5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17186"/>
                <a:satOff val="-23787"/>
                <a:lumOff val="5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17186"/>
                <a:satOff val="-23787"/>
                <a:lumOff val="5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ক্রীড়া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6091" y="5149411"/>
        <a:ext cx="1043363" cy="494908"/>
      </dsp:txXfrm>
    </dsp:sp>
    <dsp:sp modelId="{1F6F792C-3332-4D72-9391-538DF5984022}">
      <dsp:nvSpPr>
        <dsp:cNvPr id="0" name=""/>
        <dsp:cNvSpPr/>
      </dsp:nvSpPr>
      <dsp:spPr>
        <a:xfrm>
          <a:off x="2478455" y="4544861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পর্যটন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5228" y="4571634"/>
        <a:ext cx="1043363" cy="494908"/>
      </dsp:txXfrm>
    </dsp:sp>
    <dsp:sp modelId="{7BCBC612-2446-4895-A91B-FEAC8BCB4481}">
      <dsp:nvSpPr>
        <dsp:cNvPr id="0" name=""/>
        <dsp:cNvSpPr/>
      </dsp:nvSpPr>
      <dsp:spPr>
        <a:xfrm>
          <a:off x="1772196" y="3521668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000" kern="1200" dirty="0">
              <a:solidFill>
                <a:schemeClr val="tx1"/>
              </a:solidFill>
            </a:rPr>
            <a:t>জলবায়ু ও পরিবেশ উন্নয়ন 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798969" y="3548441"/>
        <a:ext cx="1043363" cy="494908"/>
      </dsp:txXfrm>
    </dsp:sp>
    <dsp:sp modelId="{304235A1-099E-4E6F-ABAA-FE2D92FF5099}">
      <dsp:nvSpPr>
        <dsp:cNvPr id="0" name=""/>
        <dsp:cNvSpPr/>
      </dsp:nvSpPr>
      <dsp:spPr>
        <a:xfrm>
          <a:off x="1622336" y="2287461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8167408"/>
                <a:satOff val="-33981"/>
                <a:lumOff val="8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167408"/>
                <a:satOff val="-33981"/>
                <a:lumOff val="8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167408"/>
                <a:satOff val="-33981"/>
                <a:lumOff val="8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9109" y="2314234"/>
        <a:ext cx="1043363" cy="494908"/>
      </dsp:txXfrm>
    </dsp:sp>
    <dsp:sp modelId="{E030276F-A7C0-4D34-8159-FBF2500AC35A}">
      <dsp:nvSpPr>
        <dsp:cNvPr id="0" name=""/>
        <dsp:cNvSpPr/>
      </dsp:nvSpPr>
      <dsp:spPr>
        <a:xfrm>
          <a:off x="2063206" y="1124981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8984149"/>
                <a:satOff val="-37379"/>
                <a:lumOff val="88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84149"/>
                <a:satOff val="-37379"/>
                <a:lumOff val="88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84149"/>
                <a:satOff val="-37379"/>
                <a:lumOff val="88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স্বাস্থ্য চিকিৎসা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9979" y="1151754"/>
        <a:ext cx="1043363" cy="494908"/>
      </dsp:txXfrm>
    </dsp:sp>
    <dsp:sp modelId="{3A306C32-62CA-456E-814C-BB0BE3A69271}">
      <dsp:nvSpPr>
        <dsp:cNvPr id="0" name=""/>
        <dsp:cNvSpPr/>
      </dsp:nvSpPr>
      <dsp:spPr>
        <a:xfrm>
          <a:off x="2993809" y="300539"/>
          <a:ext cx="1096909" cy="548454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তথ্য-প্রযুক্তি </a:t>
          </a:r>
          <a:endParaRPr lang="en-GB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0582" y="327312"/>
        <a:ext cx="1043363" cy="494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14C1-8954-4474-B23C-B1942CC60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3568F-CB3D-4866-B206-957929E0D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966A9-4394-469F-BC40-F526C10D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2147-3CFE-4285-A9D7-BCC10991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68759-12F2-4EA2-BB37-2C7A1273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8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1D54-C96E-44B1-AC08-D155D02A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266BD-361C-43CE-B2B3-DA143CBDE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822B3-18CD-4036-B8E4-A3F4F4E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33660-52B1-4561-9912-1B66EE0F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4705-6ED8-4992-B0E9-7837D5EA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5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D75B5-0E76-4119-8395-7C5FA4CB2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8386C-9009-4C73-9C91-374862839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CC73F-DB55-4645-B692-38352408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5A8A-7DC8-4720-9E03-011B4187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582A0-143A-4280-AE12-65366080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0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B46F-3B81-441D-B7E4-6D04106A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7F49-D0E0-4996-A568-1A7A44F0C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80AD6-FA54-4DEC-A2C3-6E203D7E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58071-06E6-42D6-82CD-5E97255E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00C45-6B93-4F92-A40E-6EE8E4FA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0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B3BC-0AF6-4F33-A508-4D33176D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29776-65AB-4C01-8A8A-C4377C1ED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A7722-1956-462B-96E4-9B1D44A5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268FD-BD4D-4B0D-BFDD-0F47F458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E91A-5D5A-47CE-8E9D-930C0862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1BF3-92CA-42C4-A874-760F50C7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9C93-8DC4-4242-A4C2-22234D362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DCEB5-D415-4355-A8C8-52DB445C0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D1449-2F3F-4A6D-81DA-48931DE4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12891-2C15-4382-8CA5-750940E3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77D2E-ED77-445F-AC89-A083876D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AA88-1637-4B94-B548-225BDEFF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F2DA4-E676-4153-9B4C-631BA959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8DB8F-7B3C-4CEA-AA12-9FC1AD970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07FB4-8A07-4AF7-A85A-A6835B5DA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AF241-9094-463D-8CA0-2E1B9CA67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FD041A-6351-4358-86FD-F9235F80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00A7C-AD3A-43FD-B8D6-0287EE2F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9B296-45F5-49B5-84EC-61224FE3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6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09CC-B8A8-4E19-901B-B27995D8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E2DE-5FB8-47BD-B192-70975E10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FE58E-EE90-4E50-B182-AFBB67C6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6F9F9-D512-42DC-A282-02BA8079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1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8C469-6AE2-492B-9DB7-1DBC591B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21344-1FC9-401B-BFC8-EE6784B3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2095B-C8DF-4493-8904-7A78D1AB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6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380D-E35A-48B2-9F03-B7CCC7DC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7C1C-9AF3-4867-B9E7-49DFF582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67970-7D59-4454-B4A2-75B414B9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951D9-E309-4B4B-9642-C60E6E51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D33EA-E6E4-4EF6-BBAF-AB6313E7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8D8AE-D904-4CC9-9E2C-93C24247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5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983F-2525-49E6-A93F-877C9E9C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1880A-AA3B-474A-9FF0-51A9F59BA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33F34-C354-44C4-8E8D-949ED950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97C95-4830-4BF5-B430-88EE6970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D0001-6546-42D9-B217-54B559BE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61118-5A14-41BF-B61C-9A9EC8EE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8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065F3-A41B-4EB9-8DAF-D382922A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FA7-C188-4EB5-9F91-C0A3902E7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13A0-F994-4B60-8A8B-3DD2B021F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D818-D7F8-4CE0-81FD-F2342E2DE242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405B-14F8-40A5-88EB-D9A81051A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FF64D-AFC9-4830-8417-D5CAFF767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0E4B-6642-40D8-8748-7E8EAD3C0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golamkahhar16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EEF501-40EE-4AFE-8A8E-ABAFF41C2D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57251 w 12192000"/>
              <a:gd name="connsiteY0" fmla="*/ 861391 h 6858000"/>
              <a:gd name="connsiteX1" fmla="*/ 857251 w 12192000"/>
              <a:gd name="connsiteY1" fmla="*/ 861391 h 6858000"/>
              <a:gd name="connsiteX2" fmla="*/ 857251 w 12192000"/>
              <a:gd name="connsiteY2" fmla="*/ 6000750 h 6858000"/>
              <a:gd name="connsiteX3" fmla="*/ 857251 w 12192000"/>
              <a:gd name="connsiteY3" fmla="*/ 6000750 h 6858000"/>
              <a:gd name="connsiteX4" fmla="*/ 857251 w 12192000"/>
              <a:gd name="connsiteY4" fmla="*/ 6000750 h 6858000"/>
              <a:gd name="connsiteX5" fmla="*/ 857251 w 12192000"/>
              <a:gd name="connsiteY5" fmla="*/ 857250 h 6858000"/>
              <a:gd name="connsiteX6" fmla="*/ 857251 w 12192000"/>
              <a:gd name="connsiteY6" fmla="*/ 857250 h 6858000"/>
              <a:gd name="connsiteX7" fmla="*/ 857251 w 12192000"/>
              <a:gd name="connsiteY7" fmla="*/ 861391 h 6858000"/>
              <a:gd name="connsiteX8" fmla="*/ 848139 w 12192000"/>
              <a:gd name="connsiteY8" fmla="*/ 861391 h 6858000"/>
              <a:gd name="connsiteX9" fmla="*/ 848139 w 12192000"/>
              <a:gd name="connsiteY9" fmla="*/ 6003235 h 6858000"/>
              <a:gd name="connsiteX10" fmla="*/ 11330609 w 12192000"/>
              <a:gd name="connsiteY10" fmla="*/ 6003235 h 6858000"/>
              <a:gd name="connsiteX11" fmla="*/ 11330609 w 12192000"/>
              <a:gd name="connsiteY11" fmla="*/ 861391 h 6858000"/>
              <a:gd name="connsiteX12" fmla="*/ 857251 w 12192000"/>
              <a:gd name="connsiteY12" fmla="*/ 861391 h 6858000"/>
              <a:gd name="connsiteX13" fmla="*/ 857251 w 12192000"/>
              <a:gd name="connsiteY13" fmla="*/ 857251 h 6858000"/>
              <a:gd name="connsiteX14" fmla="*/ 857251 w 12192000"/>
              <a:gd name="connsiteY14" fmla="*/ 857250 h 6858000"/>
              <a:gd name="connsiteX15" fmla="*/ 0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1 h 6858000"/>
              <a:gd name="connsiteX19" fmla="*/ 12192000 w 12192000"/>
              <a:gd name="connsiteY19" fmla="*/ 6858000 h 6858000"/>
              <a:gd name="connsiteX20" fmla="*/ 1 w 12192000"/>
              <a:gd name="connsiteY20" fmla="*/ 6858000 h 6858000"/>
              <a:gd name="connsiteX21" fmla="*/ 1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857251" y="861391"/>
                </a:moveTo>
                <a:lnTo>
                  <a:pt x="857251" y="861391"/>
                </a:lnTo>
                <a:lnTo>
                  <a:pt x="857251" y="6000750"/>
                </a:lnTo>
                <a:lnTo>
                  <a:pt x="857251" y="6000750"/>
                </a:lnTo>
                <a:lnTo>
                  <a:pt x="857251" y="6000750"/>
                </a:lnTo>
                <a:close/>
                <a:moveTo>
                  <a:pt x="857251" y="857250"/>
                </a:moveTo>
                <a:lnTo>
                  <a:pt x="857251" y="857250"/>
                </a:lnTo>
                <a:lnTo>
                  <a:pt x="857251" y="861391"/>
                </a:lnTo>
                <a:lnTo>
                  <a:pt x="848139" y="861391"/>
                </a:lnTo>
                <a:lnTo>
                  <a:pt x="848139" y="6003235"/>
                </a:lnTo>
                <a:lnTo>
                  <a:pt x="11330609" y="6003235"/>
                </a:lnTo>
                <a:lnTo>
                  <a:pt x="11330609" y="861391"/>
                </a:lnTo>
                <a:lnTo>
                  <a:pt x="857251" y="861391"/>
                </a:lnTo>
                <a:lnTo>
                  <a:pt x="857251" y="857251"/>
                </a:lnTo>
                <a:lnTo>
                  <a:pt x="857251" y="857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1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AEDF00-158F-4C7E-BE85-FE9AC78D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99187" l="2857" r="90000">
                        <a14:foregroundMark x1="6224" y1="91667" x2="14286" y2="91260"/>
                        <a14:foregroundMark x1="14286" y1="91260" x2="50408" y2="99187"/>
                        <a14:foregroundMark x1="5714" y1="75813" x2="2857" y2="96545"/>
                        <a14:foregroundMark x1="4898" y1="42073" x2="9082" y2="35569"/>
                        <a14:foregroundMark x1="9082" y1="35569" x2="13776" y2="32520"/>
                        <a14:backgroundMark x1="5745" y1="88648" x2="7079" y2="88950"/>
                        <a14:backgroundMark x1="47942" y1="95578" x2="48878" y2="9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2" y="4147930"/>
            <a:ext cx="3657580" cy="1836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A106E-2E87-48B2-8D57-D12FE142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99187" l="2857" r="90000">
                        <a14:foregroundMark x1="6224" y1="91667" x2="14286" y2="91260"/>
                        <a14:foregroundMark x1="14286" y1="91260" x2="50408" y2="99187"/>
                        <a14:foregroundMark x1="5714" y1="75813" x2="2857" y2="96545"/>
                        <a14:foregroundMark x1="4898" y1="42073" x2="9082" y2="35569"/>
                        <a14:foregroundMark x1="9082" y1="35569" x2="13776" y2="32520"/>
                        <a14:backgroundMark x1="5745" y1="88648" x2="7079" y2="88950"/>
                        <a14:backgroundMark x1="47942" y1="95578" x2="48878" y2="9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8021" y="4147930"/>
            <a:ext cx="3657580" cy="1836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F8D0B-462F-472F-9A64-4BC2817B30FB}"/>
              </a:ext>
            </a:extLst>
          </p:cNvPr>
          <p:cNvSpPr txBox="1"/>
          <p:nvPr/>
        </p:nvSpPr>
        <p:spPr>
          <a:xfrm>
            <a:off x="1465809" y="1019650"/>
            <a:ext cx="926038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bn-IN" sz="28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GB" sz="28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6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602568" y="1237814"/>
            <a:ext cx="1101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অঞ্চলিক সহযোগিতার অনেক ক্ষেত্র রয়েছে </a:t>
            </a:r>
            <a:endParaRPr lang="en-GB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76A45-3495-4BC1-9DB1-98600A7BCFCB}"/>
              </a:ext>
            </a:extLst>
          </p:cNvPr>
          <p:cNvSpPr txBox="1"/>
          <p:nvPr/>
        </p:nvSpPr>
        <p:spPr>
          <a:xfrm>
            <a:off x="602568" y="2613392"/>
            <a:ext cx="1101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 হচ্ছে-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E0EE4-AABD-4431-802A-8862E26F6EAE}"/>
              </a:ext>
            </a:extLst>
          </p:cNvPr>
          <p:cNvSpPr txBox="1"/>
          <p:nvPr/>
        </p:nvSpPr>
        <p:spPr>
          <a:xfrm>
            <a:off x="1332915" y="3616450"/>
            <a:ext cx="9526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শিল্প-বাণিজ্য, নিরাপত্তা, জ্বালানি, তথ্য-প্রযুক্তি, কৃষি, পর্যটন, ক্রীড়া, মাদক ও </a:t>
            </a: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চোরাচালান-প্রতিরোধ, পরিবহন ও যোগাযোগ, মানবসম্পদ উন্নয়ন ও বিনিময়, সংস্কৃতি, স্বাস্থ্য ও চিকিৎসা, জলবায়ু ও পরিবেশ উন্নয়ন ইত্যাদি।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9F84E72-4DEE-42FF-82A2-076F1E4B5BF0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6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D8449E-A60D-4141-87FE-AE2FC0554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392796"/>
              </p:ext>
            </p:extLst>
          </p:nvPr>
        </p:nvGraphicFramePr>
        <p:xfrm>
          <a:off x="1350494" y="562706"/>
          <a:ext cx="9498818" cy="567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6B20FCDE-1B36-4FD3-92EB-CA434A667667}"/>
              </a:ext>
            </a:extLst>
          </p:cNvPr>
          <p:cNvSpPr/>
          <p:nvPr/>
        </p:nvSpPr>
        <p:spPr>
          <a:xfrm>
            <a:off x="4843629" y="2208455"/>
            <a:ext cx="2504742" cy="244109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 ক্ষেত্র 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82C22EF-9B2E-443C-9A4D-C7444DF18FC1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5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588498" y="436154"/>
            <a:ext cx="110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A498F0B-B0F9-4915-96E9-16CC39E33524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B1B30-CA2A-481D-8125-307109CA2296}"/>
              </a:ext>
            </a:extLst>
          </p:cNvPr>
          <p:cNvSpPr txBox="1"/>
          <p:nvPr/>
        </p:nvSpPr>
        <p:spPr>
          <a:xfrm>
            <a:off x="588498" y="5285034"/>
            <a:ext cx="1101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2F78C-D85D-497C-8161-30EBFC5CD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r="8261"/>
          <a:stretch/>
        </p:blipFill>
        <p:spPr>
          <a:xfrm>
            <a:off x="3518452" y="1565989"/>
            <a:ext cx="5155096" cy="3420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99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588497" y="394252"/>
            <a:ext cx="1101500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GB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A498F0B-B0F9-4915-96E9-16CC39E33524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E8913-5918-4916-88AB-A9DA4417ED19}"/>
              </a:ext>
            </a:extLst>
          </p:cNvPr>
          <p:cNvSpPr txBox="1"/>
          <p:nvPr/>
        </p:nvSpPr>
        <p:spPr>
          <a:xfrm>
            <a:off x="588496" y="1999753"/>
            <a:ext cx="110150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 </a:t>
            </a:r>
            <a:endParaRPr lang="en-GB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5C24199-8C20-4E5A-A167-1925F0229F49}"/>
              </a:ext>
            </a:extLst>
          </p:cNvPr>
          <p:cNvSpPr/>
          <p:nvPr/>
        </p:nvSpPr>
        <p:spPr>
          <a:xfrm rot="16200000">
            <a:off x="5939570" y="-4353788"/>
            <a:ext cx="312859" cy="1204007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8AFE47-B819-46C2-9DD6-495EA8797851}"/>
              </a:ext>
            </a:extLst>
          </p:cNvPr>
          <p:cNvSpPr/>
          <p:nvPr/>
        </p:nvSpPr>
        <p:spPr>
          <a:xfrm>
            <a:off x="5950050" y="1652007"/>
            <a:ext cx="259068" cy="520599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D350F-0FD8-426E-83B0-5FE3D95D6B93}"/>
              </a:ext>
            </a:extLst>
          </p:cNvPr>
          <p:cNvSpPr txBox="1"/>
          <p:nvPr/>
        </p:nvSpPr>
        <p:spPr>
          <a:xfrm>
            <a:off x="763176" y="3614960"/>
            <a:ext cx="515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কাহহার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657F7-5CCA-41C6-8FD7-72DE244D58E3}"/>
              </a:ext>
            </a:extLst>
          </p:cNvPr>
          <p:cNvSpPr txBox="1"/>
          <p:nvPr/>
        </p:nvSpPr>
        <p:spPr>
          <a:xfrm>
            <a:off x="844065" y="4663199"/>
            <a:ext cx="483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বাইছারা উচ্চ বিদ্যালয়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0BA86-7447-4D72-AADE-B39D14AB03E7}"/>
              </a:ext>
            </a:extLst>
          </p:cNvPr>
          <p:cNvSpPr txBox="1"/>
          <p:nvPr/>
        </p:nvSpPr>
        <p:spPr>
          <a:xfrm>
            <a:off x="4158737" y="455416"/>
            <a:ext cx="374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9684E-DFA8-483F-BAB4-53B245325FDD}"/>
              </a:ext>
            </a:extLst>
          </p:cNvPr>
          <p:cNvSpPr txBox="1"/>
          <p:nvPr/>
        </p:nvSpPr>
        <p:spPr>
          <a:xfrm>
            <a:off x="796780" y="4239669"/>
            <a:ext cx="482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আইসিটি)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91D2D-1488-47D6-B759-E9192BC1B6F6}"/>
              </a:ext>
            </a:extLst>
          </p:cNvPr>
          <p:cNvSpPr txBox="1"/>
          <p:nvPr/>
        </p:nvSpPr>
        <p:spPr>
          <a:xfrm>
            <a:off x="896383" y="5110686"/>
            <a:ext cx="374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 চাঁদপুর।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DCDB7-21F8-4770-BF03-7CF723DB0D76}"/>
              </a:ext>
            </a:extLst>
          </p:cNvPr>
          <p:cNvSpPr txBox="1"/>
          <p:nvPr/>
        </p:nvSpPr>
        <p:spPr>
          <a:xfrm>
            <a:off x="873523" y="5445479"/>
            <a:ext cx="374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: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01812-949492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803E1-0A5B-4082-B51C-2976F2FE86E5}"/>
              </a:ext>
            </a:extLst>
          </p:cNvPr>
          <p:cNvSpPr txBox="1"/>
          <p:nvPr/>
        </p:nvSpPr>
        <p:spPr>
          <a:xfrm>
            <a:off x="915137" y="5791084"/>
            <a:ext cx="37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golamkahhar16@gmail.com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endParaRPr lang="en-GB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5B651-D90A-4D57-8BE0-A5D95013DF54}"/>
              </a:ext>
            </a:extLst>
          </p:cNvPr>
          <p:cNvSpPr txBox="1"/>
          <p:nvPr/>
        </p:nvSpPr>
        <p:spPr>
          <a:xfrm>
            <a:off x="8639901" y="1037010"/>
            <a:ext cx="191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8F9EC-B254-4091-BF18-21B69C85F9CE}"/>
              </a:ext>
            </a:extLst>
          </p:cNvPr>
          <p:cNvSpPr txBox="1"/>
          <p:nvPr/>
        </p:nvSpPr>
        <p:spPr>
          <a:xfrm>
            <a:off x="1795976" y="1023824"/>
            <a:ext cx="2971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7B3EB-B73A-4C1F-8F09-8523CF8E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00" y="1851995"/>
            <a:ext cx="1552135" cy="1801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F45C8-35A4-4CB2-A74C-01807F158612}"/>
              </a:ext>
            </a:extLst>
          </p:cNvPr>
          <p:cNvSpPr txBox="1"/>
          <p:nvPr/>
        </p:nvSpPr>
        <p:spPr>
          <a:xfrm>
            <a:off x="6648157" y="3612838"/>
            <a:ext cx="515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ষষ্ঠ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CEFA7-9108-4498-BEB9-8CF46FAB35AF}"/>
              </a:ext>
            </a:extLst>
          </p:cNvPr>
          <p:cNvSpPr txBox="1"/>
          <p:nvPr/>
        </p:nvSpPr>
        <p:spPr>
          <a:xfrm>
            <a:off x="6591755" y="4262823"/>
            <a:ext cx="621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0E9E-AF40-4127-8C4A-E88AAAE272EC}"/>
              </a:ext>
            </a:extLst>
          </p:cNvPr>
          <p:cNvSpPr txBox="1"/>
          <p:nvPr/>
        </p:nvSpPr>
        <p:spPr>
          <a:xfrm>
            <a:off x="6660168" y="4795992"/>
            <a:ext cx="482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দ্বাদশ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FBA5D-9BA9-4FCF-B55D-0B57DEBE995E}"/>
              </a:ext>
            </a:extLst>
          </p:cNvPr>
          <p:cNvSpPr txBox="1"/>
          <p:nvPr/>
        </p:nvSpPr>
        <p:spPr>
          <a:xfrm>
            <a:off x="6625591" y="5250325"/>
            <a:ext cx="374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: ১ ও ২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81631E-F9D3-469C-93EA-6CDF39C4FE99}"/>
              </a:ext>
            </a:extLst>
          </p:cNvPr>
          <p:cNvSpPr txBox="1"/>
          <p:nvPr/>
        </p:nvSpPr>
        <p:spPr>
          <a:xfrm>
            <a:off x="6660168" y="5791084"/>
            <a:ext cx="374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: ২৯-০৫-২০২১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B7435B-2423-4173-9A1F-A36E8F47B67F}"/>
              </a:ext>
            </a:extLst>
          </p:cNvPr>
          <p:cNvSpPr txBox="1"/>
          <p:nvPr/>
        </p:nvSpPr>
        <p:spPr>
          <a:xfrm>
            <a:off x="8173321" y="5308880"/>
            <a:ext cx="546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(বাংলাদেশ ও আঞ্চলিক সহযোগিতা)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600F48B-A59B-4598-9412-1AED32F6D975}"/>
              </a:ext>
            </a:extLst>
          </p:cNvPr>
          <p:cNvSpPr/>
          <p:nvPr/>
        </p:nvSpPr>
        <p:spPr>
          <a:xfrm>
            <a:off x="4725577" y="13425"/>
            <a:ext cx="2735222" cy="1775309"/>
          </a:xfrm>
          <a:custGeom>
            <a:avLst/>
            <a:gdLst>
              <a:gd name="connsiteX0" fmla="*/ 347925 w 4607164"/>
              <a:gd name="connsiteY0" fmla="*/ 1611513 h 2618627"/>
              <a:gd name="connsiteX1" fmla="*/ 4081044 w 4607164"/>
              <a:gd name="connsiteY1" fmla="*/ 1611513 h 2618627"/>
              <a:gd name="connsiteX2" fmla="*/ 4075827 w 4607164"/>
              <a:gd name="connsiteY2" fmla="*/ 1669863 h 2618627"/>
              <a:gd name="connsiteX3" fmla="*/ 2214484 w 4607164"/>
              <a:gd name="connsiteY3" fmla="*/ 2618627 h 2618627"/>
              <a:gd name="connsiteX4" fmla="*/ 353141 w 4607164"/>
              <a:gd name="connsiteY4" fmla="*/ 1669863 h 2618627"/>
              <a:gd name="connsiteX5" fmla="*/ 0 w 4607164"/>
              <a:gd name="connsiteY5" fmla="*/ 0 h 2618627"/>
              <a:gd name="connsiteX6" fmla="*/ 4607164 w 4607164"/>
              <a:gd name="connsiteY6" fmla="*/ 0 h 2618627"/>
              <a:gd name="connsiteX7" fmla="*/ 4607164 w 4607164"/>
              <a:gd name="connsiteY7" fmla="*/ 1611513 h 2618627"/>
              <a:gd name="connsiteX8" fmla="*/ 4081044 w 4607164"/>
              <a:gd name="connsiteY8" fmla="*/ 1611513 h 2618627"/>
              <a:gd name="connsiteX9" fmla="*/ 4085487 w 4607164"/>
              <a:gd name="connsiteY9" fmla="*/ 1561810 h 2618627"/>
              <a:gd name="connsiteX10" fmla="*/ 2214484 w 4607164"/>
              <a:gd name="connsiteY10" fmla="*/ 504993 h 2618627"/>
              <a:gd name="connsiteX11" fmla="*/ 343481 w 4607164"/>
              <a:gd name="connsiteY11" fmla="*/ 1561810 h 2618627"/>
              <a:gd name="connsiteX12" fmla="*/ 347925 w 4607164"/>
              <a:gd name="connsiteY12" fmla="*/ 1611513 h 2618627"/>
              <a:gd name="connsiteX13" fmla="*/ 0 w 4607164"/>
              <a:gd name="connsiteY13" fmla="*/ 1611513 h 261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07164" h="2618627">
                <a:moveTo>
                  <a:pt x="347925" y="1611513"/>
                </a:moveTo>
                <a:lnTo>
                  <a:pt x="4081044" y="1611513"/>
                </a:lnTo>
                <a:lnTo>
                  <a:pt x="4075827" y="1669863"/>
                </a:lnTo>
                <a:cubicBezTo>
                  <a:pt x="3980013" y="2202770"/>
                  <a:pt x="3183227" y="2618627"/>
                  <a:pt x="2214484" y="2618627"/>
                </a:cubicBezTo>
                <a:cubicBezTo>
                  <a:pt x="1245741" y="2618627"/>
                  <a:pt x="448955" y="2202770"/>
                  <a:pt x="353141" y="1669863"/>
                </a:cubicBezTo>
                <a:close/>
                <a:moveTo>
                  <a:pt x="0" y="0"/>
                </a:moveTo>
                <a:lnTo>
                  <a:pt x="4607164" y="0"/>
                </a:lnTo>
                <a:lnTo>
                  <a:pt x="4607164" y="1611513"/>
                </a:lnTo>
                <a:lnTo>
                  <a:pt x="4081044" y="1611513"/>
                </a:lnTo>
                <a:lnTo>
                  <a:pt x="4085487" y="1561810"/>
                </a:lnTo>
                <a:cubicBezTo>
                  <a:pt x="4085487" y="978146"/>
                  <a:pt x="3247810" y="504993"/>
                  <a:pt x="2214484" y="504993"/>
                </a:cubicBezTo>
                <a:cubicBezTo>
                  <a:pt x="1181158" y="504993"/>
                  <a:pt x="343481" y="978146"/>
                  <a:pt x="343481" y="1561810"/>
                </a:cubicBezTo>
                <a:lnTo>
                  <a:pt x="347925" y="1611513"/>
                </a:lnTo>
                <a:lnTo>
                  <a:pt x="0" y="161151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085C54-0540-4F37-86FD-5A69B589C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33" y="1860892"/>
            <a:ext cx="1338890" cy="1739878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99CCCB88-33BF-40E7-9CD6-769B2E4D0C6C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331904" y="5205724"/>
            <a:ext cx="1101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াষ্ট্রই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EEB39-FE66-40ED-8EB3-9A44C8FDD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1210595"/>
            <a:ext cx="3517230" cy="3371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F67C2-884D-4E62-A5B7-F5A1A0C1B44D}"/>
              </a:ext>
            </a:extLst>
          </p:cNvPr>
          <p:cNvSpPr txBox="1"/>
          <p:nvPr/>
        </p:nvSpPr>
        <p:spPr>
          <a:xfrm>
            <a:off x="577594" y="4612084"/>
            <a:ext cx="333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জাতিসংঘ-সাধারণ-পরিষদ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545D5-DDFE-41C0-93AA-E39606DC6D13}"/>
              </a:ext>
            </a:extLst>
          </p:cNvPr>
          <p:cNvSpPr txBox="1"/>
          <p:nvPr/>
        </p:nvSpPr>
        <p:spPr>
          <a:xfrm>
            <a:off x="4884568" y="4612084"/>
            <a:ext cx="296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শান্তির প্রতীক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CFB4A0-E41E-4F7E-AD38-965C2EFCA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7" y="1210595"/>
            <a:ext cx="3336488" cy="33913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857004-9B71-4FBE-99C2-038981B8C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21" y="1224052"/>
            <a:ext cx="3896144" cy="33575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DF8E9F-13CF-48B2-A288-19AA69E6C1FF}"/>
              </a:ext>
            </a:extLst>
          </p:cNvPr>
          <p:cNvSpPr txBox="1"/>
          <p:nvPr/>
        </p:nvSpPr>
        <p:spPr>
          <a:xfrm>
            <a:off x="9026634" y="4612084"/>
            <a:ext cx="14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F437-B012-45BF-B898-47CFAF64C689}"/>
              </a:ext>
            </a:extLst>
          </p:cNvPr>
          <p:cNvSpPr txBox="1"/>
          <p:nvPr/>
        </p:nvSpPr>
        <p:spPr>
          <a:xfrm>
            <a:off x="4622153" y="366945"/>
            <a:ext cx="296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3C5F6-B013-41BC-8BAC-FD5B49944A1E}"/>
              </a:ext>
            </a:extLst>
          </p:cNvPr>
          <p:cNvSpPr txBox="1"/>
          <p:nvPr/>
        </p:nvSpPr>
        <p:spPr>
          <a:xfrm>
            <a:off x="-308739" y="5771316"/>
            <a:ext cx="1101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বিশ্ব শান্তি গঠনে জাতিসংঘ গঠিত হয়, বাংলাদেশ ১৯৭৪ সালে জাতি সংঘের সদস্য পদ লাভ করে।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09EF4E7-FD07-473D-8BF5-90EA0F4EA6EA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492509" y="1814736"/>
            <a:ext cx="1101500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আঞ্চলিক সহযোগিতার গুরুত্ব ও এর ক্ষেত্র 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AC4F70-DB0D-4D86-B257-E86DBBDE877C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953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8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646965" y="1653465"/>
            <a:ext cx="1076846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আঞ্চলিক সহযোগিতা কী জানতে পারব 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আঞ্চলিক সহযোগিতা সংস্থাগুলোর ধরণা ব্যাখ্যা করতে পারব 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আঞ্চলিক সহযোগিতার ক্ষেত্রের গুরুত্ব বর্ণনা করতে পারব 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730E5-4072-4D19-9B6F-26DCB3FF7760}"/>
              </a:ext>
            </a:extLst>
          </p:cNvPr>
          <p:cNvSpPr txBox="1"/>
          <p:nvPr/>
        </p:nvSpPr>
        <p:spPr>
          <a:xfrm>
            <a:off x="881499" y="1336118"/>
            <a:ext cx="737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অধ্যায় পাঠ শেষে আমরা......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21B3A6A-22E0-4565-ABD8-9925DE2AFD0B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572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2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1209567" y="1049731"/>
            <a:ext cx="8237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ছাড়াও রয়েছে বিভিন্ন আঞ্চলিক সহযোগিতা সংস্থা।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যেমন-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79440-7516-4C87-9D2D-D7F81217058D}"/>
              </a:ext>
            </a:extLst>
          </p:cNvPr>
          <p:cNvSpPr txBox="1"/>
          <p:nvPr/>
        </p:nvSpPr>
        <p:spPr>
          <a:xfrm>
            <a:off x="1279681" y="5823063"/>
            <a:ext cx="125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AA934-3E78-42E8-B8FC-272C96F4D402}"/>
              </a:ext>
            </a:extLst>
          </p:cNvPr>
          <p:cNvSpPr txBox="1"/>
          <p:nvPr/>
        </p:nvSpPr>
        <p:spPr>
          <a:xfrm>
            <a:off x="4824556" y="5781765"/>
            <a:ext cx="1708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আসিয়ান 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E6FEF-C3AF-47AD-AB15-476BA484DBF0}"/>
              </a:ext>
            </a:extLst>
          </p:cNvPr>
          <p:cNvSpPr txBox="1"/>
          <p:nvPr/>
        </p:nvSpPr>
        <p:spPr>
          <a:xfrm>
            <a:off x="9071134" y="5798434"/>
            <a:ext cx="125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ইইউ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46E96-0245-4BB9-AD6F-13184AA2C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-3096" r="24223" b="3096"/>
          <a:stretch/>
        </p:blipFill>
        <p:spPr>
          <a:xfrm>
            <a:off x="478023" y="2724335"/>
            <a:ext cx="3113345" cy="302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003F72-AA29-47C4-A1EC-ADA95F9D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52" y="2992428"/>
            <a:ext cx="3638934" cy="2760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A9AA07-0351-4EAE-B563-AB2419F5F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r="15606"/>
          <a:stretch/>
        </p:blipFill>
        <p:spPr>
          <a:xfrm>
            <a:off x="3862455" y="2992428"/>
            <a:ext cx="3576135" cy="2760458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B7C43287-7BC0-498C-B8E9-078F0CF7776B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5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588498" y="451524"/>
            <a:ext cx="1101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76A45-3495-4BC1-9DB1-98600A7BCFCB}"/>
              </a:ext>
            </a:extLst>
          </p:cNvPr>
          <p:cNvSpPr txBox="1"/>
          <p:nvPr/>
        </p:nvSpPr>
        <p:spPr>
          <a:xfrm>
            <a:off x="469228" y="2567349"/>
            <a:ext cx="1101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রশ্ন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E0EE4-AABD-4431-802A-8862E26F6EAE}"/>
              </a:ext>
            </a:extLst>
          </p:cNvPr>
          <p:cNvSpPr txBox="1"/>
          <p:nvPr/>
        </p:nvSpPr>
        <p:spPr>
          <a:xfrm>
            <a:off x="296950" y="3696326"/>
            <a:ext cx="1101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ইইঊ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9944FF9-8124-4096-AA1D-B95D1F493586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4D254-F22E-43EA-BE65-D569DA555C4B}"/>
              </a:ext>
            </a:extLst>
          </p:cNvPr>
          <p:cNvSpPr txBox="1"/>
          <p:nvPr/>
        </p:nvSpPr>
        <p:spPr>
          <a:xfrm>
            <a:off x="4404256" y="1380101"/>
            <a:ext cx="1101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585022" y="362419"/>
            <a:ext cx="1101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আঞ্চলিক সহযোগিতা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A498F0B-B0F9-4915-96E9-16CC39E33524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5BF9C-3F2D-4E61-A769-9552B50A3107}"/>
              </a:ext>
            </a:extLst>
          </p:cNvPr>
          <p:cNvSpPr txBox="1"/>
          <p:nvPr/>
        </p:nvSpPr>
        <p:spPr>
          <a:xfrm>
            <a:off x="204358" y="932168"/>
            <a:ext cx="322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ক্ষেত্রসমূহ-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49EE96-7012-4648-ABE3-9E1D0F2D3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9" y="1578498"/>
            <a:ext cx="3365147" cy="2151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A0576F-3E74-4DFE-A537-F54CBD823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19" y="1626382"/>
            <a:ext cx="3242591" cy="2089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E780B1-10E2-4282-A56B-35E905D40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21" y="1626383"/>
            <a:ext cx="3291080" cy="2053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C9EB5A-CF5E-46E7-A443-2CC6372D3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48" y="4389720"/>
            <a:ext cx="3364697" cy="18162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101841-E354-4625-9792-5D6CF15F1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5" y="4389720"/>
            <a:ext cx="3364698" cy="1816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F00A7B-A7A2-4647-A7E9-C6FEED8B1CF7}"/>
              </a:ext>
            </a:extLst>
          </p:cNvPr>
          <p:cNvSpPr txBox="1"/>
          <p:nvPr/>
        </p:nvSpPr>
        <p:spPr>
          <a:xfrm>
            <a:off x="1035651" y="3679595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6FE44-F1E1-45E0-BB37-F196BC593663}"/>
              </a:ext>
            </a:extLst>
          </p:cNvPr>
          <p:cNvSpPr txBox="1"/>
          <p:nvPr/>
        </p:nvSpPr>
        <p:spPr>
          <a:xfrm>
            <a:off x="5009225" y="3679595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 প্রতিরোধ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97F27-52EC-419A-9727-6701CE2B4BA1}"/>
              </a:ext>
            </a:extLst>
          </p:cNvPr>
          <p:cNvSpPr txBox="1"/>
          <p:nvPr/>
        </p:nvSpPr>
        <p:spPr>
          <a:xfrm>
            <a:off x="8636089" y="3701590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7DCC00-A9D0-43BF-B7E0-91B0E56AECA4}"/>
              </a:ext>
            </a:extLst>
          </p:cNvPr>
          <p:cNvSpPr txBox="1"/>
          <p:nvPr/>
        </p:nvSpPr>
        <p:spPr>
          <a:xfrm>
            <a:off x="2989363" y="6175640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35053-19BF-4B61-B699-D0D7C36CFFFE}"/>
              </a:ext>
            </a:extLst>
          </p:cNvPr>
          <p:cNvSpPr txBox="1"/>
          <p:nvPr/>
        </p:nvSpPr>
        <p:spPr>
          <a:xfrm>
            <a:off x="6683840" y="6160650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8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328A8-427A-4324-AED5-1A5D82C76302}"/>
              </a:ext>
            </a:extLst>
          </p:cNvPr>
          <p:cNvSpPr txBox="1"/>
          <p:nvPr/>
        </p:nvSpPr>
        <p:spPr>
          <a:xfrm>
            <a:off x="588498" y="367474"/>
            <a:ext cx="1101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আঞ্চলিক সহযোগিতা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A498F0B-B0F9-4915-96E9-16CC39E33524}"/>
              </a:ext>
            </a:extLst>
          </p:cNvPr>
          <p:cNvSpPr/>
          <p:nvPr/>
        </p:nvSpPr>
        <p:spPr>
          <a:xfrm>
            <a:off x="0" y="0"/>
            <a:ext cx="12192000" cy="6844575"/>
          </a:xfrm>
          <a:prstGeom prst="frame">
            <a:avLst>
              <a:gd name="adj1" fmla="val 34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5BF9C-3F2D-4E61-A769-9552B50A3107}"/>
              </a:ext>
            </a:extLst>
          </p:cNvPr>
          <p:cNvSpPr txBox="1"/>
          <p:nvPr/>
        </p:nvSpPr>
        <p:spPr>
          <a:xfrm>
            <a:off x="-412132" y="921568"/>
            <a:ext cx="534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ক্ষেত্রসমূহ-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5C04D-0FE4-490D-8253-BBE2A772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6" y="1544984"/>
            <a:ext cx="3072774" cy="2161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884BB-ECDD-4F7B-8509-4C07D4DF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14" y="1567899"/>
            <a:ext cx="3072774" cy="2131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2D7DC-80DD-406F-91C0-ABBC97D78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74" y="1544985"/>
            <a:ext cx="3264409" cy="2154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AE3215-3453-4C87-85F9-AC1EE3F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98" y="4260397"/>
            <a:ext cx="3072774" cy="18618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9ED93C-2554-4453-AA8F-1599516BAA5B}"/>
              </a:ext>
            </a:extLst>
          </p:cNvPr>
          <p:cNvSpPr txBox="1"/>
          <p:nvPr/>
        </p:nvSpPr>
        <p:spPr>
          <a:xfrm>
            <a:off x="1035651" y="3679595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4C7213-F926-4C0B-BD4F-1F769218E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29" y="4253688"/>
            <a:ext cx="3072773" cy="18618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C86B77-9720-40C4-B096-B41BC6975E6D}"/>
              </a:ext>
            </a:extLst>
          </p:cNvPr>
          <p:cNvSpPr txBox="1"/>
          <p:nvPr/>
        </p:nvSpPr>
        <p:spPr>
          <a:xfrm>
            <a:off x="4899079" y="3652239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নিরাপত্তা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2D11B3-569D-4E2B-8468-4E5FD5DF2EB5}"/>
              </a:ext>
            </a:extLst>
          </p:cNvPr>
          <p:cNvSpPr txBox="1"/>
          <p:nvPr/>
        </p:nvSpPr>
        <p:spPr>
          <a:xfrm>
            <a:off x="8454432" y="3699595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জ্বালানি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33838-A60C-4D50-8FBC-C77987275326}"/>
              </a:ext>
            </a:extLst>
          </p:cNvPr>
          <p:cNvSpPr txBox="1"/>
          <p:nvPr/>
        </p:nvSpPr>
        <p:spPr>
          <a:xfrm>
            <a:off x="3208901" y="6130119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তথ্য-প্রযুক্তি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0CC206-E30A-4088-A51C-1640DFE578A8}"/>
              </a:ext>
            </a:extLst>
          </p:cNvPr>
          <p:cNvSpPr txBox="1"/>
          <p:nvPr/>
        </p:nvSpPr>
        <p:spPr>
          <a:xfrm>
            <a:off x="6882188" y="6115511"/>
            <a:ext cx="2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339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COMPUTER</dc:creator>
  <cp:lastModifiedBy>NATIONAL COMPUTER</cp:lastModifiedBy>
  <cp:revision>93</cp:revision>
  <dcterms:created xsi:type="dcterms:W3CDTF">2021-02-02T12:53:48Z</dcterms:created>
  <dcterms:modified xsi:type="dcterms:W3CDTF">2021-05-29T03:28:03Z</dcterms:modified>
</cp:coreProperties>
</file>