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60" r:id="rId6"/>
    <p:sldId id="258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009E6-FFA4-488E-BD5F-95EB49ADFB0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146C41-66B4-42C5-BF7A-2548229B72C2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9E40B18-30A0-4A0C-AFA9-C5E486F188A1}" type="parTrans" cxnId="{D5655356-901E-43FF-AEDE-026E5AED2FB6}">
      <dgm:prSet/>
      <dgm:spPr/>
      <dgm:t>
        <a:bodyPr/>
        <a:lstStyle/>
        <a:p>
          <a:endParaRPr lang="en-US"/>
        </a:p>
      </dgm:t>
    </dgm:pt>
    <dgm:pt modelId="{5A7E41FD-D84A-4A0B-8012-96D9BC483D8F}" type="sibTrans" cxnId="{D5655356-901E-43FF-AEDE-026E5AED2FB6}">
      <dgm:prSet/>
      <dgm:spPr/>
      <dgm:t>
        <a:bodyPr/>
        <a:lstStyle/>
        <a:p>
          <a:endParaRPr lang="en-US"/>
        </a:p>
      </dgm:t>
    </dgm:pt>
    <dgm:pt modelId="{3F78B4A8-582A-42FE-95B2-452FA075EE4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Born in 1880</a:t>
          </a:r>
          <a:endParaRPr lang="en-US" dirty="0"/>
        </a:p>
      </dgm:t>
    </dgm:pt>
    <dgm:pt modelId="{807322DB-53AC-4C15-A481-85C4874E5522}" type="parTrans" cxnId="{34D8C322-6BA0-46EA-AE2E-19E944515F68}">
      <dgm:prSet/>
      <dgm:spPr/>
      <dgm:t>
        <a:bodyPr/>
        <a:lstStyle/>
        <a:p>
          <a:endParaRPr lang="en-US"/>
        </a:p>
      </dgm:t>
    </dgm:pt>
    <dgm:pt modelId="{069EC506-6721-4972-87D2-8692B2EC9112}" type="sibTrans" cxnId="{34D8C322-6BA0-46EA-AE2E-19E944515F68}">
      <dgm:prSet/>
      <dgm:spPr/>
      <dgm:t>
        <a:bodyPr/>
        <a:lstStyle/>
        <a:p>
          <a:endParaRPr lang="en-US"/>
        </a:p>
      </dgm:t>
    </dgm:pt>
    <dgm:pt modelId="{95CFE966-A5F4-424B-AB2F-8D4113B291FF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Birth place in </a:t>
          </a:r>
          <a:r>
            <a:rPr lang="en-US" dirty="0" err="1" smtClean="0"/>
            <a:t>Rangpur</a:t>
          </a:r>
          <a:endParaRPr lang="en-US" dirty="0"/>
        </a:p>
      </dgm:t>
    </dgm:pt>
    <dgm:pt modelId="{85BAE13F-ACB1-426A-964D-F49437015710}" type="parTrans" cxnId="{D8C9B821-B78E-489C-A9C6-BC5A7ACE8DB7}">
      <dgm:prSet/>
      <dgm:spPr/>
      <dgm:t>
        <a:bodyPr/>
        <a:lstStyle/>
        <a:p>
          <a:endParaRPr lang="en-US"/>
        </a:p>
      </dgm:t>
    </dgm:pt>
    <dgm:pt modelId="{428F889B-5021-4133-9EDB-216EDEB63A23}" type="sibTrans" cxnId="{D8C9B821-B78E-489C-A9C6-BC5A7ACE8DB7}">
      <dgm:prSet/>
      <dgm:spPr/>
      <dgm:t>
        <a:bodyPr/>
        <a:lstStyle/>
        <a:p>
          <a:endParaRPr lang="en-US"/>
        </a:p>
      </dgm:t>
    </dgm:pt>
    <dgm:pt modelId="{8A10AAA7-50BE-4880-BA29-480A96049E2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Married in 1896</a:t>
          </a:r>
          <a:endParaRPr lang="en-US" dirty="0"/>
        </a:p>
      </dgm:t>
    </dgm:pt>
    <dgm:pt modelId="{2B8EED0D-6F0D-494E-AE80-275744056144}" type="parTrans" cxnId="{787D9782-D27E-4D66-8BAE-F835F932A2A9}">
      <dgm:prSet/>
      <dgm:spPr/>
      <dgm:t>
        <a:bodyPr/>
        <a:lstStyle/>
        <a:p>
          <a:endParaRPr lang="en-US"/>
        </a:p>
      </dgm:t>
    </dgm:pt>
    <dgm:pt modelId="{A8D565F4-8D0B-4D94-8BF6-562782F96271}" type="sibTrans" cxnId="{787D9782-D27E-4D66-8BAE-F835F932A2A9}">
      <dgm:prSet/>
      <dgm:spPr/>
      <dgm:t>
        <a:bodyPr/>
        <a:lstStyle/>
        <a:p>
          <a:endParaRPr lang="en-US"/>
        </a:p>
      </dgm:t>
    </dgm:pt>
    <dgm:pt modelId="{301DD811-2CFF-4A71-8654-2FE9D5D7E5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Died in 1932</a:t>
          </a:r>
          <a:endParaRPr lang="en-US" dirty="0"/>
        </a:p>
      </dgm:t>
    </dgm:pt>
    <dgm:pt modelId="{312F26CD-54B3-4FA4-B39D-E2AA103FD5AA}" type="parTrans" cxnId="{6954EAE4-32E5-41ED-B3C5-2B75C048566A}">
      <dgm:prSet/>
      <dgm:spPr/>
      <dgm:t>
        <a:bodyPr/>
        <a:lstStyle/>
        <a:p>
          <a:endParaRPr lang="en-US"/>
        </a:p>
      </dgm:t>
    </dgm:pt>
    <dgm:pt modelId="{753B814C-1570-4E85-97A4-8F84FCCAC756}" type="sibTrans" cxnId="{6954EAE4-32E5-41ED-B3C5-2B75C048566A}">
      <dgm:prSet/>
      <dgm:spPr/>
      <dgm:t>
        <a:bodyPr/>
        <a:lstStyle/>
        <a:p>
          <a:endParaRPr lang="en-US"/>
        </a:p>
      </dgm:t>
    </dgm:pt>
    <dgm:pt modelId="{A33B4489-F788-4A5A-AA00-867072DFE3E9}" type="pres">
      <dgm:prSet presAssocID="{5D6009E6-FFA4-488E-BD5F-95EB49ADFB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4B2391-1CFD-4120-870D-94C1DADA0813}" type="pres">
      <dgm:prSet presAssocID="{C7146C41-66B4-42C5-BF7A-2548229B72C2}" presName="centerShape" presStyleLbl="node0" presStyleIdx="0" presStyleCnt="1" custScaleX="163934" custScaleY="152432" custLinFactNeighborX="1867" custLinFactNeighborY="-329"/>
      <dgm:spPr/>
      <dgm:t>
        <a:bodyPr/>
        <a:lstStyle/>
        <a:p>
          <a:endParaRPr lang="en-US"/>
        </a:p>
      </dgm:t>
    </dgm:pt>
    <dgm:pt modelId="{00C87462-4A1D-430C-9E4C-4C8606A064AE}" type="pres">
      <dgm:prSet presAssocID="{807322DB-53AC-4C15-A481-85C4874E552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A9DD9A7-7595-44EA-842E-9C8C0F40F68A}" type="pres">
      <dgm:prSet presAssocID="{807322DB-53AC-4C15-A481-85C4874E552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9FD9280-83A2-49AB-82AF-A39F4EF97B32}" type="pres">
      <dgm:prSet presAssocID="{3F78B4A8-582A-42FE-95B2-452FA075EE47}" presName="node" presStyleLbl="node1" presStyleIdx="0" presStyleCnt="4" custScaleX="149829" custScaleY="133298" custRadScaleRad="91296" custRadScaleInc="-7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90787-A17D-48F6-9E57-94DFE3BD629F}" type="pres">
      <dgm:prSet presAssocID="{85BAE13F-ACB1-426A-964D-F49437015710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5F2AE82-59AA-4C07-AA72-60DA0B55A436}" type="pres">
      <dgm:prSet presAssocID="{85BAE13F-ACB1-426A-964D-F4943701571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ADA818E-A123-4C80-B418-F4CB45A67F53}" type="pres">
      <dgm:prSet presAssocID="{95CFE966-A5F4-424B-AB2F-8D4113B291FF}" presName="node" presStyleLbl="node1" presStyleIdx="1" presStyleCnt="4" custScaleX="171782" custScaleY="156880" custRadScaleRad="122389" custRadScaleInc="3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F84E0-7F77-47BD-A729-D781AC01E5DA}" type="pres">
      <dgm:prSet presAssocID="{2B8EED0D-6F0D-494E-AE80-275744056144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F082AC7-A1F1-4791-A468-E90D7A0A8B0A}" type="pres">
      <dgm:prSet presAssocID="{2B8EED0D-6F0D-494E-AE80-27574405614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1B5FBC7-1FCF-474E-B1A8-A64FFDF5419C}" type="pres">
      <dgm:prSet presAssocID="{8A10AAA7-50BE-4880-BA29-480A96049E2B}" presName="node" presStyleLbl="node1" presStyleIdx="2" presStyleCnt="4" custScaleX="164091" custScaleY="117360" custRadScaleRad="88982" custRadScaleInc="10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48BE9-93A4-4C40-B883-8744106D6509}" type="pres">
      <dgm:prSet presAssocID="{312F26CD-54B3-4FA4-B39D-E2AA103FD5AA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387F69B-E78E-40BF-9600-CEA7668EB4C5}" type="pres">
      <dgm:prSet presAssocID="{312F26CD-54B3-4FA4-B39D-E2AA103FD5A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CC5CADA9-0AE3-48F5-86E6-4BF33284E284}" type="pres">
      <dgm:prSet presAssocID="{301DD811-2CFF-4A71-8654-2FE9D5D7E52D}" presName="node" presStyleLbl="node1" presStyleIdx="3" presStyleCnt="4" custScaleX="171624" custScaleY="168239" custRadScaleRad="126072" custRadScaleInc="-4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7CD781-1A05-4E67-8CB0-71AD6C09D01D}" type="presOf" srcId="{95CFE966-A5F4-424B-AB2F-8D4113B291FF}" destId="{5ADA818E-A123-4C80-B418-F4CB45A67F53}" srcOrd="0" destOrd="0" presId="urn:microsoft.com/office/officeart/2005/8/layout/radial5"/>
    <dgm:cxn modelId="{DD9A8F0E-FB5D-477F-B6F1-5EFE9902CF10}" type="presOf" srcId="{2B8EED0D-6F0D-494E-AE80-275744056144}" destId="{DF082AC7-A1F1-4791-A468-E90D7A0A8B0A}" srcOrd="1" destOrd="0" presId="urn:microsoft.com/office/officeart/2005/8/layout/radial5"/>
    <dgm:cxn modelId="{55AB2EC0-4892-4B82-8D4C-5380D3EC64D9}" type="presOf" srcId="{2B8EED0D-6F0D-494E-AE80-275744056144}" destId="{4DAF84E0-7F77-47BD-A729-D781AC01E5DA}" srcOrd="0" destOrd="0" presId="urn:microsoft.com/office/officeart/2005/8/layout/radial5"/>
    <dgm:cxn modelId="{D8C9B821-B78E-489C-A9C6-BC5A7ACE8DB7}" srcId="{C7146C41-66B4-42C5-BF7A-2548229B72C2}" destId="{95CFE966-A5F4-424B-AB2F-8D4113B291FF}" srcOrd="1" destOrd="0" parTransId="{85BAE13F-ACB1-426A-964D-F49437015710}" sibTransId="{428F889B-5021-4133-9EDB-216EDEB63A23}"/>
    <dgm:cxn modelId="{78892015-CE23-480C-B501-5BBBEDD28A1E}" type="presOf" srcId="{807322DB-53AC-4C15-A481-85C4874E5522}" destId="{7A9DD9A7-7595-44EA-842E-9C8C0F40F68A}" srcOrd="1" destOrd="0" presId="urn:microsoft.com/office/officeart/2005/8/layout/radial5"/>
    <dgm:cxn modelId="{59A03C99-B44E-4BC0-AAF9-A699A3A00569}" type="presOf" srcId="{85BAE13F-ACB1-426A-964D-F49437015710}" destId="{A2190787-A17D-48F6-9E57-94DFE3BD629F}" srcOrd="0" destOrd="0" presId="urn:microsoft.com/office/officeart/2005/8/layout/radial5"/>
    <dgm:cxn modelId="{CAE71834-0F24-4DD1-9DF7-20CDAC60E4C3}" type="presOf" srcId="{8A10AAA7-50BE-4880-BA29-480A96049E2B}" destId="{E1B5FBC7-1FCF-474E-B1A8-A64FFDF5419C}" srcOrd="0" destOrd="0" presId="urn:microsoft.com/office/officeart/2005/8/layout/radial5"/>
    <dgm:cxn modelId="{0E6375F2-69A3-4197-9F68-FCD8BAB1049D}" type="presOf" srcId="{807322DB-53AC-4C15-A481-85C4874E5522}" destId="{00C87462-4A1D-430C-9E4C-4C8606A064AE}" srcOrd="0" destOrd="0" presId="urn:microsoft.com/office/officeart/2005/8/layout/radial5"/>
    <dgm:cxn modelId="{FD635C9A-DCF8-46F3-A9F6-1307CC0FBADC}" type="presOf" srcId="{5D6009E6-FFA4-488E-BD5F-95EB49ADFB08}" destId="{A33B4489-F788-4A5A-AA00-867072DFE3E9}" srcOrd="0" destOrd="0" presId="urn:microsoft.com/office/officeart/2005/8/layout/radial5"/>
    <dgm:cxn modelId="{88A00AC0-6BA0-4645-AFB3-ECC8A4B04B3C}" type="presOf" srcId="{312F26CD-54B3-4FA4-B39D-E2AA103FD5AA}" destId="{4FA48BE9-93A4-4C40-B883-8744106D6509}" srcOrd="0" destOrd="0" presId="urn:microsoft.com/office/officeart/2005/8/layout/radial5"/>
    <dgm:cxn modelId="{6954EAE4-32E5-41ED-B3C5-2B75C048566A}" srcId="{C7146C41-66B4-42C5-BF7A-2548229B72C2}" destId="{301DD811-2CFF-4A71-8654-2FE9D5D7E52D}" srcOrd="3" destOrd="0" parTransId="{312F26CD-54B3-4FA4-B39D-E2AA103FD5AA}" sibTransId="{753B814C-1570-4E85-97A4-8F84FCCAC756}"/>
    <dgm:cxn modelId="{34D8C322-6BA0-46EA-AE2E-19E944515F68}" srcId="{C7146C41-66B4-42C5-BF7A-2548229B72C2}" destId="{3F78B4A8-582A-42FE-95B2-452FA075EE47}" srcOrd="0" destOrd="0" parTransId="{807322DB-53AC-4C15-A481-85C4874E5522}" sibTransId="{069EC506-6721-4972-87D2-8692B2EC9112}"/>
    <dgm:cxn modelId="{B97C5038-0475-4273-A74B-A62F7C535629}" type="presOf" srcId="{312F26CD-54B3-4FA4-B39D-E2AA103FD5AA}" destId="{2387F69B-E78E-40BF-9600-CEA7668EB4C5}" srcOrd="1" destOrd="0" presId="urn:microsoft.com/office/officeart/2005/8/layout/radial5"/>
    <dgm:cxn modelId="{2DBB182B-2724-4266-8FBC-FE0A8FD0F0D4}" type="presOf" srcId="{301DD811-2CFF-4A71-8654-2FE9D5D7E52D}" destId="{CC5CADA9-0AE3-48F5-86E6-4BF33284E284}" srcOrd="0" destOrd="0" presId="urn:microsoft.com/office/officeart/2005/8/layout/radial5"/>
    <dgm:cxn modelId="{2FAB45DD-8231-4045-B6EE-A81AA370584B}" type="presOf" srcId="{3F78B4A8-582A-42FE-95B2-452FA075EE47}" destId="{09FD9280-83A2-49AB-82AF-A39F4EF97B32}" srcOrd="0" destOrd="0" presId="urn:microsoft.com/office/officeart/2005/8/layout/radial5"/>
    <dgm:cxn modelId="{787D9782-D27E-4D66-8BAE-F835F932A2A9}" srcId="{C7146C41-66B4-42C5-BF7A-2548229B72C2}" destId="{8A10AAA7-50BE-4880-BA29-480A96049E2B}" srcOrd="2" destOrd="0" parTransId="{2B8EED0D-6F0D-494E-AE80-275744056144}" sibTransId="{A8D565F4-8D0B-4D94-8BF6-562782F96271}"/>
    <dgm:cxn modelId="{D5655356-901E-43FF-AEDE-026E5AED2FB6}" srcId="{5D6009E6-FFA4-488E-BD5F-95EB49ADFB08}" destId="{C7146C41-66B4-42C5-BF7A-2548229B72C2}" srcOrd="0" destOrd="0" parTransId="{69E40B18-30A0-4A0C-AFA9-C5E486F188A1}" sibTransId="{5A7E41FD-D84A-4A0B-8012-96D9BC483D8F}"/>
    <dgm:cxn modelId="{2968231D-52A8-4CD4-A846-D003557CF71B}" type="presOf" srcId="{85BAE13F-ACB1-426A-964D-F49437015710}" destId="{65F2AE82-59AA-4C07-AA72-60DA0B55A436}" srcOrd="1" destOrd="0" presId="urn:microsoft.com/office/officeart/2005/8/layout/radial5"/>
    <dgm:cxn modelId="{BED94F5C-B886-4145-8B9D-BE8513D7CA2E}" type="presOf" srcId="{C7146C41-66B4-42C5-BF7A-2548229B72C2}" destId="{3A4B2391-1CFD-4120-870D-94C1DADA0813}" srcOrd="0" destOrd="0" presId="urn:microsoft.com/office/officeart/2005/8/layout/radial5"/>
    <dgm:cxn modelId="{2C99834E-F561-4E54-AB38-21472B26045D}" type="presParOf" srcId="{A33B4489-F788-4A5A-AA00-867072DFE3E9}" destId="{3A4B2391-1CFD-4120-870D-94C1DADA0813}" srcOrd="0" destOrd="0" presId="urn:microsoft.com/office/officeart/2005/8/layout/radial5"/>
    <dgm:cxn modelId="{359308AB-796B-42B0-8AAD-EDE9CF9A5112}" type="presParOf" srcId="{A33B4489-F788-4A5A-AA00-867072DFE3E9}" destId="{00C87462-4A1D-430C-9E4C-4C8606A064AE}" srcOrd="1" destOrd="0" presId="urn:microsoft.com/office/officeart/2005/8/layout/radial5"/>
    <dgm:cxn modelId="{ED01E376-30BF-4A50-BCB8-FC9B65F14CAE}" type="presParOf" srcId="{00C87462-4A1D-430C-9E4C-4C8606A064AE}" destId="{7A9DD9A7-7595-44EA-842E-9C8C0F40F68A}" srcOrd="0" destOrd="0" presId="urn:microsoft.com/office/officeart/2005/8/layout/radial5"/>
    <dgm:cxn modelId="{D10D95A0-5B76-4480-959C-4DDA4AE91E40}" type="presParOf" srcId="{A33B4489-F788-4A5A-AA00-867072DFE3E9}" destId="{09FD9280-83A2-49AB-82AF-A39F4EF97B32}" srcOrd="2" destOrd="0" presId="urn:microsoft.com/office/officeart/2005/8/layout/radial5"/>
    <dgm:cxn modelId="{267B9AEF-1F5B-4496-A6B2-1F80EEDBE72A}" type="presParOf" srcId="{A33B4489-F788-4A5A-AA00-867072DFE3E9}" destId="{A2190787-A17D-48F6-9E57-94DFE3BD629F}" srcOrd="3" destOrd="0" presId="urn:microsoft.com/office/officeart/2005/8/layout/radial5"/>
    <dgm:cxn modelId="{33810F62-BDCF-45AE-B0D6-B6BBA2966379}" type="presParOf" srcId="{A2190787-A17D-48F6-9E57-94DFE3BD629F}" destId="{65F2AE82-59AA-4C07-AA72-60DA0B55A436}" srcOrd="0" destOrd="0" presId="urn:microsoft.com/office/officeart/2005/8/layout/radial5"/>
    <dgm:cxn modelId="{DD82C652-C7D0-4A69-B014-024BA8CCCD75}" type="presParOf" srcId="{A33B4489-F788-4A5A-AA00-867072DFE3E9}" destId="{5ADA818E-A123-4C80-B418-F4CB45A67F53}" srcOrd="4" destOrd="0" presId="urn:microsoft.com/office/officeart/2005/8/layout/radial5"/>
    <dgm:cxn modelId="{D6242630-C256-434E-B3CF-35E7A400A510}" type="presParOf" srcId="{A33B4489-F788-4A5A-AA00-867072DFE3E9}" destId="{4DAF84E0-7F77-47BD-A729-D781AC01E5DA}" srcOrd="5" destOrd="0" presId="urn:microsoft.com/office/officeart/2005/8/layout/radial5"/>
    <dgm:cxn modelId="{7BBFD62E-DEBE-45B6-8EC1-3E3BB35B0064}" type="presParOf" srcId="{4DAF84E0-7F77-47BD-A729-D781AC01E5DA}" destId="{DF082AC7-A1F1-4791-A468-E90D7A0A8B0A}" srcOrd="0" destOrd="0" presId="urn:microsoft.com/office/officeart/2005/8/layout/radial5"/>
    <dgm:cxn modelId="{431FD230-1287-415B-B3B8-82CFB6ECF48B}" type="presParOf" srcId="{A33B4489-F788-4A5A-AA00-867072DFE3E9}" destId="{E1B5FBC7-1FCF-474E-B1A8-A64FFDF5419C}" srcOrd="6" destOrd="0" presId="urn:microsoft.com/office/officeart/2005/8/layout/radial5"/>
    <dgm:cxn modelId="{388A13E3-D7ED-4E2D-B2D0-14F3B8465F72}" type="presParOf" srcId="{A33B4489-F788-4A5A-AA00-867072DFE3E9}" destId="{4FA48BE9-93A4-4C40-B883-8744106D6509}" srcOrd="7" destOrd="0" presId="urn:microsoft.com/office/officeart/2005/8/layout/radial5"/>
    <dgm:cxn modelId="{51195839-BA98-49F2-A08E-D08B9CFE69CD}" type="presParOf" srcId="{4FA48BE9-93A4-4C40-B883-8744106D6509}" destId="{2387F69B-E78E-40BF-9600-CEA7668EB4C5}" srcOrd="0" destOrd="0" presId="urn:microsoft.com/office/officeart/2005/8/layout/radial5"/>
    <dgm:cxn modelId="{EEC5D8BF-6610-4FFF-AD64-9027F3DEE47E}" type="presParOf" srcId="{A33B4489-F788-4A5A-AA00-867072DFE3E9}" destId="{CC5CADA9-0AE3-48F5-86E6-4BF33284E284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B2391-1CFD-4120-870D-94C1DADA0813}">
      <dsp:nvSpPr>
        <dsp:cNvPr id="0" name=""/>
        <dsp:cNvSpPr/>
      </dsp:nvSpPr>
      <dsp:spPr>
        <a:xfrm>
          <a:off x="2971811" y="1943089"/>
          <a:ext cx="1982519" cy="18434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3262144" y="2213052"/>
        <a:ext cx="1401853" cy="1303495"/>
      </dsp:txXfrm>
    </dsp:sp>
    <dsp:sp modelId="{00C87462-4A1D-430C-9E4C-4C8606A064AE}">
      <dsp:nvSpPr>
        <dsp:cNvPr id="0" name=""/>
        <dsp:cNvSpPr/>
      </dsp:nvSpPr>
      <dsp:spPr>
        <a:xfrm rot="5060742">
          <a:off x="3866808" y="1707008"/>
          <a:ext cx="13151" cy="5038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868586" y="1805820"/>
        <a:ext cx="9206" cy="302327"/>
      </dsp:txXfrm>
    </dsp:sp>
    <dsp:sp modelId="{09FD9280-83A2-49AB-82AF-A39F4EF97B32}">
      <dsp:nvSpPr>
        <dsp:cNvPr id="0" name=""/>
        <dsp:cNvSpPr/>
      </dsp:nvSpPr>
      <dsp:spPr>
        <a:xfrm>
          <a:off x="2666999" y="7"/>
          <a:ext cx="2220455" cy="197546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Born in 1880</a:t>
          </a:r>
          <a:endParaRPr lang="en-US" sz="3600" kern="1200" dirty="0"/>
        </a:p>
      </dsp:txBody>
      <dsp:txXfrm>
        <a:off x="2992177" y="289307"/>
        <a:ext cx="1570099" cy="1396867"/>
      </dsp:txXfrm>
    </dsp:sp>
    <dsp:sp modelId="{A2190787-A17D-48F6-9E57-94DFE3BD629F}">
      <dsp:nvSpPr>
        <dsp:cNvPr id="0" name=""/>
        <dsp:cNvSpPr/>
      </dsp:nvSpPr>
      <dsp:spPr>
        <a:xfrm rot="123432">
          <a:off x="4997075" y="2651887"/>
          <a:ext cx="104903" cy="5038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997085" y="2752097"/>
        <a:ext cx="73432" cy="302327"/>
      </dsp:txXfrm>
    </dsp:sp>
    <dsp:sp modelId="{5ADA818E-A123-4C80-B418-F4CB45A67F53}">
      <dsp:nvSpPr>
        <dsp:cNvPr id="0" name=""/>
        <dsp:cNvSpPr/>
      </dsp:nvSpPr>
      <dsp:spPr>
        <a:xfrm>
          <a:off x="5150411" y="1790697"/>
          <a:ext cx="2545797" cy="232495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Birth place in </a:t>
          </a:r>
          <a:r>
            <a:rPr lang="en-US" sz="3500" kern="1200" dirty="0" err="1" smtClean="0"/>
            <a:t>Rangpur</a:t>
          </a:r>
          <a:endParaRPr lang="en-US" sz="3500" kern="1200" dirty="0"/>
        </a:p>
      </dsp:txBody>
      <dsp:txXfrm>
        <a:off x="5523234" y="2131178"/>
        <a:ext cx="1800151" cy="1643989"/>
      </dsp:txXfrm>
    </dsp:sp>
    <dsp:sp modelId="{4DAF84E0-7F77-47BD-A729-D781AC01E5DA}">
      <dsp:nvSpPr>
        <dsp:cNvPr id="0" name=""/>
        <dsp:cNvSpPr/>
      </dsp:nvSpPr>
      <dsp:spPr>
        <a:xfrm rot="5829207">
          <a:off x="3824794" y="3562933"/>
          <a:ext cx="38077" cy="5038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831217" y="3658041"/>
        <a:ext cx="26654" cy="302327"/>
      </dsp:txXfrm>
    </dsp:sp>
    <dsp:sp modelId="{E1B5FBC7-1FCF-474E-B1A8-A64FFDF5419C}">
      <dsp:nvSpPr>
        <dsp:cNvPr id="0" name=""/>
        <dsp:cNvSpPr/>
      </dsp:nvSpPr>
      <dsp:spPr>
        <a:xfrm>
          <a:off x="2514611" y="3848101"/>
          <a:ext cx="2431817" cy="173926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Married in 1896</a:t>
          </a:r>
          <a:endParaRPr lang="en-US" sz="3500" kern="1200" dirty="0"/>
        </a:p>
      </dsp:txBody>
      <dsp:txXfrm>
        <a:off x="2870742" y="4102811"/>
        <a:ext cx="1719555" cy="1229847"/>
      </dsp:txXfrm>
    </dsp:sp>
    <dsp:sp modelId="{4FA48BE9-93A4-4C40-B883-8744106D6509}">
      <dsp:nvSpPr>
        <dsp:cNvPr id="0" name=""/>
        <dsp:cNvSpPr/>
      </dsp:nvSpPr>
      <dsp:spPr>
        <a:xfrm rot="10676983">
          <a:off x="2650020" y="2655787"/>
          <a:ext cx="228012" cy="5038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718402" y="2755338"/>
        <a:ext cx="159608" cy="302327"/>
      </dsp:txXfrm>
    </dsp:sp>
    <dsp:sp modelId="{CC5CADA9-0AE3-48F5-86E6-4BF33284E284}">
      <dsp:nvSpPr>
        <dsp:cNvPr id="0" name=""/>
        <dsp:cNvSpPr/>
      </dsp:nvSpPr>
      <dsp:spPr>
        <a:xfrm>
          <a:off x="0" y="1714504"/>
          <a:ext cx="2543456" cy="249329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Died in 1932</a:t>
          </a:r>
          <a:endParaRPr lang="en-US" sz="3500" kern="1200" dirty="0"/>
        </a:p>
      </dsp:txBody>
      <dsp:txXfrm>
        <a:off x="372481" y="2079638"/>
        <a:ext cx="1798494" cy="1763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FD440-9874-452C-8F4F-E60D97CF6263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87BB4-AFC6-4140-82EB-9A8C208FBC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105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87BB4-AFC6-4140-82EB-9A8C208FBC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307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001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Welcome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1" y="1930062"/>
            <a:ext cx="7090653" cy="4699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340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90600"/>
            <a:ext cx="3000375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5791200"/>
            <a:ext cx="37338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Great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676775" y="2590800"/>
            <a:ext cx="4086225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Famous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64320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70104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Read about Begum </a:t>
            </a:r>
            <a:r>
              <a:rPr lang="en-US" sz="7200" dirty="0" err="1" smtClean="0"/>
              <a:t>Rokeya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27848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95400"/>
            <a:ext cx="8382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Pair Work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243840" y="2819400"/>
            <a:ext cx="8839200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Make a dialogue  between</a:t>
            </a:r>
          </a:p>
          <a:p>
            <a:r>
              <a:rPr lang="en-US" sz="6000" dirty="0" smtClean="0"/>
              <a:t>You and your classmate about Begum </a:t>
            </a:r>
            <a:r>
              <a:rPr lang="en-US" sz="6000" dirty="0" err="1" smtClean="0"/>
              <a:t>Rokeya</a:t>
            </a:r>
            <a:r>
              <a:rPr lang="en-US" sz="6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3971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45720"/>
            <a:ext cx="86106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EVALUATION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871460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1.What kind of family did Begum </a:t>
            </a:r>
            <a:r>
              <a:rPr lang="en-US" sz="5400" dirty="0" err="1" smtClean="0"/>
              <a:t>Rokeya</a:t>
            </a:r>
            <a:r>
              <a:rPr lang="en-US" sz="5400" dirty="0" smtClean="0"/>
              <a:t> come from?</a:t>
            </a:r>
          </a:p>
          <a:p>
            <a:r>
              <a:rPr lang="en-US" sz="5400" dirty="0" smtClean="0"/>
              <a:t>2.What was her belief?</a:t>
            </a:r>
          </a:p>
          <a:p>
            <a:r>
              <a:rPr lang="en-US" sz="5400" dirty="0" smtClean="0"/>
              <a:t>3.What did she fight for?</a:t>
            </a:r>
          </a:p>
          <a:p>
            <a:endParaRPr lang="en-US" sz="5400" dirty="0" smtClean="0"/>
          </a:p>
        </p:txBody>
      </p:sp>
    </p:spTree>
    <p:extLst>
      <p:ext uri="{BB962C8B-B14F-4D97-AF65-F5344CB8AC3E}">
        <p14:creationId xmlns="" xmlns:p14="http://schemas.microsoft.com/office/powerpoint/2010/main" val="7921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3058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HOME WORK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8153400" cy="3477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Write a Paragraph on Begum </a:t>
            </a:r>
            <a:r>
              <a:rPr lang="en-US" sz="4400" dirty="0" err="1" smtClean="0"/>
              <a:t>Rokeya</a:t>
            </a:r>
            <a:r>
              <a:rPr lang="en-US" sz="4400" dirty="0" smtClean="0"/>
              <a:t> about 100 words </a:t>
            </a:r>
          </a:p>
          <a:p>
            <a:r>
              <a:rPr lang="en-US" sz="4400" dirty="0" smtClean="0"/>
              <a:t>Maintaining the following key </a:t>
            </a:r>
            <a:r>
              <a:rPr lang="en-US" sz="4400" dirty="0" err="1" smtClean="0"/>
              <a:t>words:undivided,marry,education</a:t>
            </a:r>
            <a:r>
              <a:rPr lang="en-US" sz="4400" dirty="0" smtClean="0"/>
              <a:t>,</a:t>
            </a:r>
          </a:p>
          <a:p>
            <a:r>
              <a:rPr lang="en-US" sz="4400" dirty="0" smtClean="0"/>
              <a:t>born and love.</a:t>
            </a:r>
          </a:p>
        </p:txBody>
      </p:sp>
    </p:spTree>
    <p:extLst>
      <p:ext uri="{BB962C8B-B14F-4D97-AF65-F5344CB8AC3E}">
        <p14:creationId xmlns="" xmlns:p14="http://schemas.microsoft.com/office/powerpoint/2010/main" val="36253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THANK  YOU</a:t>
            </a:r>
            <a:endParaRPr lang="en-US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01180"/>
            <a:ext cx="8229600" cy="44044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79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18" y="6178"/>
            <a:ext cx="83058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Introduction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06858" y="1066801"/>
            <a:ext cx="8462319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Md. </a:t>
            </a:r>
            <a:r>
              <a:rPr lang="en-US" sz="3200" dirty="0" err="1" smtClean="0"/>
              <a:t>Masum</a:t>
            </a:r>
            <a:r>
              <a:rPr lang="en-US" sz="3200" dirty="0" smtClean="0"/>
              <a:t> </a:t>
            </a:r>
            <a:r>
              <a:rPr lang="en-US" sz="3200" dirty="0" err="1" smtClean="0"/>
              <a:t>Billah</a:t>
            </a:r>
            <a:r>
              <a:rPr lang="en-US" sz="3200" dirty="0" smtClean="0"/>
              <a:t>               </a:t>
            </a:r>
            <a:endParaRPr lang="en-US" sz="3200" dirty="0" smtClean="0"/>
          </a:p>
          <a:p>
            <a:r>
              <a:rPr lang="en-US" sz="3200" dirty="0" smtClean="0"/>
              <a:t>Assistant Teacher(English)</a:t>
            </a:r>
          </a:p>
          <a:p>
            <a:r>
              <a:rPr lang="en-US" sz="3200" dirty="0" err="1" smtClean="0"/>
              <a:t>Nengurahat</a:t>
            </a:r>
            <a:r>
              <a:rPr lang="en-US" sz="3200" dirty="0" smtClean="0"/>
              <a:t> School And College,</a:t>
            </a:r>
            <a:endParaRPr lang="en-US" sz="3200" dirty="0" smtClean="0"/>
          </a:p>
          <a:p>
            <a:r>
              <a:rPr lang="en-US" sz="3200" dirty="0" err="1" smtClean="0"/>
              <a:t>Manirampur,Jashore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E-mail: masumbillah1740@gmail.com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0"/>
            <a:ext cx="8458200" cy="280076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Subject:English</a:t>
            </a:r>
            <a:endParaRPr lang="en-US" sz="4400" dirty="0" smtClean="0"/>
          </a:p>
          <a:p>
            <a:r>
              <a:rPr lang="en-US" sz="4400" dirty="0" err="1" smtClean="0"/>
              <a:t>Class:Seven</a:t>
            </a:r>
            <a:endParaRPr lang="en-US" sz="4400" dirty="0" smtClean="0"/>
          </a:p>
          <a:p>
            <a:r>
              <a:rPr lang="en-US" sz="4400" dirty="0" smtClean="0"/>
              <a:t>Time:45 Minutes</a:t>
            </a:r>
          </a:p>
          <a:p>
            <a:r>
              <a:rPr lang="en-US" sz="4400" dirty="0" smtClean="0"/>
              <a:t>Date:29/05/2021</a:t>
            </a:r>
            <a:endParaRPr lang="en-US" sz="4400" dirty="0"/>
          </a:p>
        </p:txBody>
      </p:sp>
      <p:pic>
        <p:nvPicPr>
          <p:cNvPr id="1026" name="Picture 2" descr="C:\Users\masum\Desktop\0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066800"/>
            <a:ext cx="21336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8007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4419600" cy="26517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4522857"/>
            <a:ext cx="48006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Begum  </a:t>
            </a:r>
            <a:r>
              <a:rPr lang="en-US" sz="4000" dirty="0" err="1" smtClean="0"/>
              <a:t>Sufia</a:t>
            </a:r>
            <a:r>
              <a:rPr lang="en-US" sz="4000" dirty="0" smtClean="0"/>
              <a:t> Kamal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6421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35280"/>
            <a:ext cx="4013249" cy="4997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1720" y="5486400"/>
            <a:ext cx="498348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Helen  Keller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280692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1628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562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Begum </a:t>
            </a:r>
            <a:r>
              <a:rPr lang="en-US" sz="5400" dirty="0" err="1" smtClean="0"/>
              <a:t>Rokeya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991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6200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Learning Outcomes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620000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By the end of </a:t>
            </a:r>
            <a:r>
              <a:rPr lang="en-US" sz="4000" dirty="0" smtClean="0"/>
              <a:t>the lesson, the </a:t>
            </a:r>
            <a:r>
              <a:rPr lang="en-US" sz="4000" dirty="0" smtClean="0"/>
              <a:t>students will be able to .  .  .</a:t>
            </a:r>
          </a:p>
          <a:p>
            <a:r>
              <a:rPr lang="en-US" sz="4000" dirty="0" smtClean="0"/>
              <a:t>1.Ask and answer questions</a:t>
            </a:r>
          </a:p>
          <a:p>
            <a:r>
              <a:rPr lang="en-US" sz="4000" dirty="0" smtClean="0"/>
              <a:t>2.Talk about people</a:t>
            </a:r>
          </a:p>
          <a:p>
            <a:r>
              <a:rPr lang="en-US" sz="4000" dirty="0" smtClean="0"/>
              <a:t>3.Write answers to questions. </a:t>
            </a:r>
          </a:p>
          <a:p>
            <a:r>
              <a:rPr lang="en-US" sz="4000" dirty="0" smtClean="0"/>
              <a:t>4.Practise dialogue</a:t>
            </a:r>
          </a:p>
        </p:txBody>
      </p:sp>
    </p:spTree>
    <p:extLst>
      <p:ext uri="{BB962C8B-B14F-4D97-AF65-F5344CB8AC3E}">
        <p14:creationId xmlns="" xmlns:p14="http://schemas.microsoft.com/office/powerpoint/2010/main" val="340068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33582431"/>
              </p:ext>
            </p:extLst>
          </p:nvPr>
        </p:nvGraphicFramePr>
        <p:xfrm>
          <a:off x="990600" y="152400"/>
          <a:ext cx="7772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2272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24503"/>
            <a:ext cx="3124200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7320" y="440436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Famous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41520" y="2514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/>
              <a:t>P</a:t>
            </a:r>
            <a:r>
              <a:rPr lang="en-US" sz="4000" dirty="0" smtClean="0"/>
              <a:t>opular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82161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880"/>
            <a:ext cx="6629400" cy="37185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5626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Fight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3528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War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3327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147</Words>
  <Application>Microsoft Office PowerPoint</Application>
  <PresentationFormat>On-screen Show (4:3)</PresentationFormat>
  <Paragraphs>44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masum</cp:lastModifiedBy>
  <cp:revision>62</cp:revision>
  <dcterms:created xsi:type="dcterms:W3CDTF">2006-08-16T00:00:00Z</dcterms:created>
  <dcterms:modified xsi:type="dcterms:W3CDTF">2021-05-29T06:14:35Z</dcterms:modified>
</cp:coreProperties>
</file>