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3" r:id="rId2"/>
    <p:sldId id="272" r:id="rId3"/>
    <p:sldId id="260" r:id="rId4"/>
    <p:sldId id="259" r:id="rId5"/>
    <p:sldId id="261" r:id="rId6"/>
    <p:sldId id="263" r:id="rId7"/>
    <p:sldId id="265" r:id="rId8"/>
    <p:sldId id="271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44265-5DB9-4568-9ABF-479803C46103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BC68-51BE-422A-B1FA-4D02BB1F5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8CA57-7A14-4F49-BA8D-0D8CF0199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416444-8837-44C3-A5E0-4B57C1E9A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793A74-8BDF-4D71-AF48-6B46F438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86E4-5299-4935-A666-4283522B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7EBA6-B070-4E9E-AA6C-9B390991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F6DDA-72D9-41C2-A00B-ACBE2C5C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F90507-EB85-42D6-B79E-390A70433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8F385F-720D-45A7-AD71-A4F3A436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172515-AB51-47B2-96D6-7C643A0E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69FD5-E4BF-4CF2-92B1-88F693E5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3B9ECF-05F7-4B2C-AC52-CBB80AD33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43CE7E-72C0-4EB4-8C2B-3B757434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544DE-5407-4BE2-BBA3-D6F240E1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2F29D-A9A7-41C7-89F1-D4D4A0F9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7FC8D-BE92-4913-8CCB-8E272B2F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4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5BE11-9C43-427A-BDE1-F1094CDA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EE8EDA-342A-42CD-9774-6392F88F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BB403B-C509-4DD3-89C2-0BDFE99BF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3A12E-BB4F-4826-827F-9E43286C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E003D-B0D2-42F1-9874-D68E5AF1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AA577-0DEC-4CF0-8822-A9DCEAE4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5BC367-A3EE-4013-9067-156AE369A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20589B-7528-4457-922F-3D0C1979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DD041-2235-46D6-BBBC-24A4A3FD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26D6F-17C6-402C-A73F-EC95F806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3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3C79D-14FC-458B-8E5D-BDD9D9C6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153AC4-D7E9-4084-935B-C27B6167E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B9227E-627B-4E20-92EB-4ADA054B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43D77B-929A-4F54-8CC9-ABFFFF9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70AD06-E46F-4147-9C1D-92B95DDF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6BD458-EDAD-499B-AB53-A76FFE07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64A4-6EE7-4D33-9DFD-988165B5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9E46B9-EE93-40ED-A3B0-F661173ED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720589-54C1-4471-9F25-D500A14E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AFE4F6-6934-4107-B49F-C668284E2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8FE4FFF-79C4-41C2-9ABF-74BADF57E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66922A-373C-4135-8524-77E8BFE0B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2F3FBD-6827-4948-B0E2-B9B476A8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61D92D-02CF-42C3-A335-6966EDA7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DD297-A3D9-41DC-B161-27BECC7D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96872C-38EF-4761-9746-8FC6405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869C7F-6D1A-43FD-A554-53A64999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11C079-10C1-4C88-8CBA-83DF19AF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9B008-4FB3-401A-93C0-97E55F3F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C71A875-D2D6-48FC-AEA1-E7FFFB89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757BBA-ADF5-4415-B6B0-4165056B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A5543-4AF0-4A21-802F-C7E5D36CB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A5B86-BB36-4AE0-9572-3DE8A8A95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6C5697-4910-49DD-8CDD-6BA9B60F2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1DB443-0025-49C1-A967-1F3130D6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75F2C-2D95-4F91-B787-4AF3608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A25B76-1FAA-46AD-A099-0A15A80F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4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0E9EC-FC55-4C94-9C7B-81A00485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64D79C-9663-45D0-89BD-7A35C41E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343A4A-C449-472C-A2B0-1B2E1B441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932910-F354-41B2-B13E-A9288BD2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BE2883-9726-42BA-A6CA-35687FC9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E9CCD-CD15-4495-A245-C137C6F5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9CF327-38E6-44C0-A710-7D13B24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DB1D74-90F0-4FA9-9F29-1FC56EE0D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4B617-7957-4285-8430-039D2B5CA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706F-5F6A-4887-9CB7-C8462C6F83C7}" type="datetimeFigureOut">
              <a:rPr lang="en-US" smtClean="0"/>
              <a:t>29-May-21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723B2-A797-47C0-9D74-3D7929E62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B9A070-0F4E-4406-95DA-3457563DA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00DE-F5A0-47F5-981E-7D0DEE751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3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2" b="100000" l="524" r="97906"/>
                    </a14:imgEffect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19"/>
          <a:stretch/>
        </p:blipFill>
        <p:spPr bwMode="auto">
          <a:xfrm>
            <a:off x="2235201" y="304800"/>
            <a:ext cx="762000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1200" y="4740710"/>
            <a:ext cx="5588000" cy="1736291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304B9C6-1C17-4C0F-B443-7D44D4766565}"/>
              </a:ext>
            </a:extLst>
          </p:cNvPr>
          <p:cNvGrpSpPr/>
          <p:nvPr/>
        </p:nvGrpSpPr>
        <p:grpSpPr>
          <a:xfrm>
            <a:off x="110359" y="110359"/>
            <a:ext cx="11839903" cy="6542689"/>
            <a:chOff x="110359" y="110359"/>
            <a:chExt cx="11839903" cy="6542689"/>
          </a:xfrm>
        </p:grpSpPr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xmlns="" id="{FD3B8FA2-FC7C-425F-B0C8-2D363BE79922}"/>
                </a:ext>
              </a:extLst>
            </p:cNvPr>
            <p:cNvSpPr/>
            <p:nvPr/>
          </p:nvSpPr>
          <p:spPr>
            <a:xfrm>
              <a:off x="241738" y="2138516"/>
              <a:ext cx="11497978" cy="3908323"/>
            </a:xfrm>
            <a:prstGeom prst="beve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79F63869-C98D-4E4E-B391-183F7D347E3E}"/>
                </a:ext>
              </a:extLst>
            </p:cNvPr>
            <p:cNvSpPr/>
            <p:nvPr/>
          </p:nvSpPr>
          <p:spPr>
            <a:xfrm>
              <a:off x="110359" y="110359"/>
              <a:ext cx="11839903" cy="6542689"/>
            </a:xfrm>
            <a:prstGeom prst="frame">
              <a:avLst>
                <a:gd name="adj1" fmla="val 693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1DDA8E7-ABB5-43C1-9609-2EB477D9C1B9}"/>
                </a:ext>
              </a:extLst>
            </p:cNvPr>
            <p:cNvSpPr txBox="1"/>
            <p:nvPr/>
          </p:nvSpPr>
          <p:spPr>
            <a:xfrm>
              <a:off x="4761186" y="394138"/>
              <a:ext cx="2538248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7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ED3A734-F162-4E42-AE27-AECADC31BBDA}"/>
                </a:ext>
              </a:extLst>
            </p:cNvPr>
            <p:cNvSpPr txBox="1"/>
            <p:nvPr/>
          </p:nvSpPr>
          <p:spPr>
            <a:xfrm>
              <a:off x="740301" y="2661516"/>
              <a:ext cx="10500851" cy="28623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যক্ষার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লক্ষন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2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D07467B-1943-46C9-993C-F4F0359AE4DC}"/>
              </a:ext>
            </a:extLst>
          </p:cNvPr>
          <p:cNvGrpSpPr/>
          <p:nvPr/>
        </p:nvGrpSpPr>
        <p:grpSpPr>
          <a:xfrm>
            <a:off x="183931" y="141890"/>
            <a:ext cx="11824138" cy="6574220"/>
            <a:chOff x="183931" y="141890"/>
            <a:chExt cx="11824138" cy="657422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A906B26B-9387-4A71-9CA5-D0818C8EA7A6}"/>
                </a:ext>
              </a:extLst>
            </p:cNvPr>
            <p:cNvSpPr/>
            <p:nvPr/>
          </p:nvSpPr>
          <p:spPr>
            <a:xfrm>
              <a:off x="183931" y="141890"/>
              <a:ext cx="11824138" cy="6574220"/>
            </a:xfrm>
            <a:prstGeom prst="frame">
              <a:avLst>
                <a:gd name="adj1" fmla="val 2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ABC7938-171A-4BD8-8156-043C561B461C}"/>
                </a:ext>
              </a:extLst>
            </p:cNvPr>
            <p:cNvGrpSpPr/>
            <p:nvPr/>
          </p:nvGrpSpPr>
          <p:grpSpPr>
            <a:xfrm>
              <a:off x="2215678" y="1120878"/>
              <a:ext cx="9002357" cy="4719845"/>
              <a:chOff x="1850658" y="1181368"/>
              <a:chExt cx="6671083" cy="309290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D2708EF1-ACB2-4698-9244-2D4455B20694}"/>
                  </a:ext>
                </a:extLst>
              </p:cNvPr>
              <p:cNvSpPr txBox="1"/>
              <p:nvPr/>
            </p:nvSpPr>
            <p:spPr>
              <a:xfrm>
                <a:off x="1971549" y="1181368"/>
                <a:ext cx="2057400" cy="52298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বাড়ির কাজ 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A7760D7-14B0-43B6-922E-959C87B136F3}"/>
                  </a:ext>
                </a:extLst>
              </p:cNvPr>
              <p:cNvSpPr/>
              <p:nvPr/>
            </p:nvSpPr>
            <p:spPr>
              <a:xfrm>
                <a:off x="1850658" y="3810400"/>
                <a:ext cx="6671083" cy="4638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চিত্রের অংশটি শ্বসনতন্ত্রের প্রধান অঙ্গ –ব্যাখ্যা কর 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94" y="986204"/>
            <a:ext cx="4484077" cy="33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20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7D7B3D3-C981-433B-A676-3B27E0FE7F49}"/>
              </a:ext>
            </a:extLst>
          </p:cNvPr>
          <p:cNvGrpSpPr/>
          <p:nvPr/>
        </p:nvGrpSpPr>
        <p:grpSpPr>
          <a:xfrm>
            <a:off x="110359" y="110359"/>
            <a:ext cx="11918731" cy="6574220"/>
            <a:chOff x="110359" y="110359"/>
            <a:chExt cx="11918731" cy="6574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0ABDCE9-9BF9-4315-A6F5-660EA04DC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87" y="383458"/>
              <a:ext cx="11090787" cy="5840361"/>
            </a:xfrm>
            <a:prstGeom prst="rect">
              <a:avLst/>
            </a:prstGeom>
          </p:spPr>
        </p:pic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C2ED5180-D8CB-43C6-814B-EE134693732C}"/>
                </a:ext>
              </a:extLst>
            </p:cNvPr>
            <p:cNvSpPr/>
            <p:nvPr/>
          </p:nvSpPr>
          <p:spPr>
            <a:xfrm>
              <a:off x="110359" y="110359"/>
              <a:ext cx="11918731" cy="6574220"/>
            </a:xfrm>
            <a:prstGeom prst="frame">
              <a:avLst>
                <a:gd name="adj1" fmla="val 98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3362A9E-5E90-44FD-AF6B-AD79BD445A88}"/>
                </a:ext>
              </a:extLst>
            </p:cNvPr>
            <p:cNvSpPr txBox="1"/>
            <p:nvPr/>
          </p:nvSpPr>
          <p:spPr>
            <a:xfrm>
              <a:off x="2713948" y="608350"/>
              <a:ext cx="8196577" cy="19389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সক্রিয়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থাকার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সকলকে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230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44800" y="143470"/>
            <a:ext cx="447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2800" y="1371600"/>
            <a:ext cx="5892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:৪-৭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তারিখঃ২৯/০৫/২১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1" y="4151056"/>
            <a:ext cx="75007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01744-934601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183794"/>
            <a:ext cx="3540125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8378E4A-0A0F-4E0E-B137-B6CBE5017F53}"/>
              </a:ext>
            </a:extLst>
          </p:cNvPr>
          <p:cNvGrpSpPr/>
          <p:nvPr/>
        </p:nvGrpSpPr>
        <p:grpSpPr>
          <a:xfrm>
            <a:off x="141890" y="110359"/>
            <a:ext cx="11855669" cy="6574220"/>
            <a:chOff x="141890" y="110359"/>
            <a:chExt cx="11855669" cy="657422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126F9E26-0440-4620-9031-70D550DD18EF}"/>
                </a:ext>
              </a:extLst>
            </p:cNvPr>
            <p:cNvSpPr/>
            <p:nvPr/>
          </p:nvSpPr>
          <p:spPr>
            <a:xfrm>
              <a:off x="141890" y="110359"/>
              <a:ext cx="11855669" cy="6574220"/>
            </a:xfrm>
            <a:prstGeom prst="frame">
              <a:avLst>
                <a:gd name="adj1" fmla="val 27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6685951-A710-4C9C-A6EF-A20C11BC74DF}"/>
                </a:ext>
              </a:extLst>
            </p:cNvPr>
            <p:cNvSpPr txBox="1"/>
            <p:nvPr/>
          </p:nvSpPr>
          <p:spPr>
            <a:xfrm>
              <a:off x="1078520" y="535218"/>
              <a:ext cx="9999784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চিন্তা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60771"/>
              </p:ext>
            </p:extLst>
          </p:nvPr>
        </p:nvGraphicFramePr>
        <p:xfrm>
          <a:off x="2154036" y="3348353"/>
          <a:ext cx="92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Packager Shell Object" showAsIcon="1" r:id="rId3" imgW="927360" imgH="685800" progId="Package">
                  <p:embed/>
                </p:oleObj>
              </mc:Choice>
              <mc:Fallback>
                <p:oleObj name="Packager Shell Object" showAsIcon="1" r:id="rId3" imgW="9273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4036" y="3348353"/>
                        <a:ext cx="927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36" y="2571750"/>
            <a:ext cx="4184071" cy="268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0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D2EEEF-C45B-4D9E-934E-71ECA9AD0CC2}"/>
              </a:ext>
            </a:extLst>
          </p:cNvPr>
          <p:cNvGrpSpPr/>
          <p:nvPr/>
        </p:nvGrpSpPr>
        <p:grpSpPr>
          <a:xfrm>
            <a:off x="126124" y="110359"/>
            <a:ext cx="11855669" cy="6495393"/>
            <a:chOff x="126124" y="110359"/>
            <a:chExt cx="11855669" cy="6495393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37AFD863-D046-4576-9815-4CEB74D937E8}"/>
                </a:ext>
              </a:extLst>
            </p:cNvPr>
            <p:cNvSpPr/>
            <p:nvPr/>
          </p:nvSpPr>
          <p:spPr>
            <a:xfrm>
              <a:off x="126124" y="110359"/>
              <a:ext cx="11855669" cy="6495393"/>
            </a:xfrm>
            <a:prstGeom prst="frame">
              <a:avLst>
                <a:gd name="adj1" fmla="val 85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0E4FFB5-C568-4D98-ADD6-4A9E169A190D}"/>
                </a:ext>
              </a:extLst>
            </p:cNvPr>
            <p:cNvSpPr txBox="1"/>
            <p:nvPr/>
          </p:nvSpPr>
          <p:spPr>
            <a:xfrm>
              <a:off x="2049517" y="2144255"/>
              <a:ext cx="7998371" cy="25545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শ্বসনতন্ত্রের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5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07E4520E-88A2-4DF4-BC10-ADBE180E90D3}"/>
              </a:ext>
            </a:extLst>
          </p:cNvPr>
          <p:cNvSpPr/>
          <p:nvPr/>
        </p:nvSpPr>
        <p:spPr>
          <a:xfrm>
            <a:off x="126124" y="157655"/>
            <a:ext cx="11939752" cy="6542690"/>
          </a:xfrm>
          <a:prstGeom prst="frame">
            <a:avLst>
              <a:gd name="adj1" fmla="val 45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C34DF7-0215-468E-9134-15F6BEBBBA7F}"/>
              </a:ext>
            </a:extLst>
          </p:cNvPr>
          <p:cNvSpPr txBox="1"/>
          <p:nvPr/>
        </p:nvSpPr>
        <p:spPr>
          <a:xfrm>
            <a:off x="4757243" y="1014864"/>
            <a:ext cx="267751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D1EAB3-01FB-4FED-85CF-651C49C8B2CE}"/>
              </a:ext>
            </a:extLst>
          </p:cNvPr>
          <p:cNvSpPr txBox="1"/>
          <p:nvPr/>
        </p:nvSpPr>
        <p:spPr>
          <a:xfrm>
            <a:off x="775136" y="2944919"/>
            <a:ext cx="1064172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3992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1" y="748456"/>
            <a:ext cx="4923325" cy="394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544" y="3376248"/>
            <a:ext cx="202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999" y="1961390"/>
            <a:ext cx="283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225" y="5720862"/>
            <a:ext cx="7739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Chevron 11">
            <a:extLst>
              <a:ext uri="{FF2B5EF4-FFF2-40B4-BE49-F238E27FC236}">
                <a16:creationId xmlns:a16="http://schemas.microsoft.com/office/drawing/2014/main" xmlns="" id="{AA673A11-826C-40F2-BD5D-B163ABC2AE3D}"/>
              </a:ext>
            </a:extLst>
          </p:cNvPr>
          <p:cNvSpPr/>
          <p:nvPr/>
        </p:nvSpPr>
        <p:spPr>
          <a:xfrm rot="10800000">
            <a:off x="4259315" y="2072008"/>
            <a:ext cx="693683" cy="523437"/>
          </a:xfrm>
          <a:prstGeom prst="chevron">
            <a:avLst>
              <a:gd name="adj" fmla="val 92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B899F4F-57C6-41FA-AD03-1E74EB6B92BA}"/>
              </a:ext>
            </a:extLst>
          </p:cNvPr>
          <p:cNvGrpSpPr/>
          <p:nvPr/>
        </p:nvGrpSpPr>
        <p:grpSpPr>
          <a:xfrm>
            <a:off x="0" y="157655"/>
            <a:ext cx="11934497" cy="6542690"/>
            <a:chOff x="128751" y="157655"/>
            <a:chExt cx="11934497" cy="6542690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xmlns="" id="{F74BD6B1-7C06-48BB-B6F4-4A997A550E05}"/>
                </a:ext>
              </a:extLst>
            </p:cNvPr>
            <p:cNvSpPr/>
            <p:nvPr/>
          </p:nvSpPr>
          <p:spPr>
            <a:xfrm>
              <a:off x="365233" y="4738590"/>
              <a:ext cx="2061835" cy="130288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xmlns="" id="{CF0D1995-52F6-4CA5-8958-7A8B24347062}"/>
                </a:ext>
              </a:extLst>
            </p:cNvPr>
            <p:cNvSpPr/>
            <p:nvPr/>
          </p:nvSpPr>
          <p:spPr>
            <a:xfrm>
              <a:off x="128751" y="157655"/>
              <a:ext cx="11934497" cy="6542690"/>
            </a:xfrm>
            <a:prstGeom prst="frame">
              <a:avLst>
                <a:gd name="adj1" fmla="val 45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71AFEA-A0D5-4D4A-B4BB-16CFB93D56D3}"/>
                </a:ext>
              </a:extLst>
            </p:cNvPr>
            <p:cNvSpPr txBox="1"/>
            <p:nvPr/>
          </p:nvSpPr>
          <p:spPr>
            <a:xfrm>
              <a:off x="365234" y="2967335"/>
              <a:ext cx="174997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শ্বসন</a:t>
              </a:r>
              <a:r>
                <a:rPr lang="en-US" sz="2400" dirty="0"/>
                <a:t> </a:t>
              </a:r>
              <a:r>
                <a:rPr lang="en-US" sz="2400" dirty="0" err="1"/>
                <a:t>পদ্ধতি</a:t>
              </a:r>
              <a:endParaRPr lang="en-US" sz="2400" dirty="0"/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xmlns="" id="{5FEBEB7D-9090-456E-81E0-D054675984D9}"/>
                </a:ext>
              </a:extLst>
            </p:cNvPr>
            <p:cNvSpPr/>
            <p:nvPr/>
          </p:nvSpPr>
          <p:spPr>
            <a:xfrm rot="10800000">
              <a:off x="2115206" y="2546723"/>
              <a:ext cx="961697" cy="1302887"/>
            </a:xfrm>
            <a:prstGeom prst="chevron">
              <a:avLst>
                <a:gd name="adj" fmla="val 9214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E2DA97-0325-4214-9148-E2B016FF0288}"/>
                </a:ext>
              </a:extLst>
            </p:cNvPr>
            <p:cNvSpPr txBox="1"/>
            <p:nvPr/>
          </p:nvSpPr>
          <p:spPr>
            <a:xfrm>
              <a:off x="3076903" y="2177391"/>
              <a:ext cx="1182414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বহিঃশ্বসন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D42AC4C-0A60-4028-BAC8-DB500B8811A9}"/>
                </a:ext>
              </a:extLst>
            </p:cNvPr>
            <p:cNvSpPr txBox="1"/>
            <p:nvPr/>
          </p:nvSpPr>
          <p:spPr>
            <a:xfrm>
              <a:off x="2950777" y="3849611"/>
              <a:ext cx="130853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অন্তঃশ্বসন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5FF069E-64D1-4250-AE19-6D80E6EC7A49}"/>
                </a:ext>
              </a:extLst>
            </p:cNvPr>
            <p:cNvSpPr txBox="1"/>
            <p:nvPr/>
          </p:nvSpPr>
          <p:spPr>
            <a:xfrm>
              <a:off x="4952998" y="1808059"/>
              <a:ext cx="80404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প্রশ্বাস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E037E14-BC83-41F0-B5C2-5BDA8598A675}"/>
                </a:ext>
              </a:extLst>
            </p:cNvPr>
            <p:cNvSpPr txBox="1"/>
            <p:nvPr/>
          </p:nvSpPr>
          <p:spPr>
            <a:xfrm>
              <a:off x="4850523" y="2441340"/>
              <a:ext cx="961699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/>
                <a:t>নিঃশ্বাস</a:t>
              </a:r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57369019-5057-442A-AEC9-36DE63DCD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641" y="4738590"/>
              <a:ext cx="9242041" cy="15664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5D42D0F-3A0E-4720-A7F7-279872B94858}"/>
                </a:ext>
              </a:extLst>
            </p:cNvPr>
            <p:cNvSpPr txBox="1"/>
            <p:nvPr/>
          </p:nvSpPr>
          <p:spPr>
            <a:xfrm>
              <a:off x="2288627" y="536028"/>
              <a:ext cx="8087709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দেখানো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4E2891B3-9477-43AD-94BE-04252952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160" y="1640442"/>
              <a:ext cx="3824126" cy="27501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ACC3E13-10FC-4E4E-B03A-743A3535E5D3}"/>
                </a:ext>
              </a:extLst>
            </p:cNvPr>
            <p:cNvSpPr txBox="1"/>
            <p:nvPr/>
          </p:nvSpPr>
          <p:spPr>
            <a:xfrm>
              <a:off x="365234" y="5066868"/>
              <a:ext cx="1400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শ্বসনতন্ত্রের</a:t>
              </a:r>
              <a:r>
                <a:rPr lang="en-US" dirty="0"/>
                <a:t> </a:t>
              </a:r>
              <a:r>
                <a:rPr lang="en-US" dirty="0" err="1"/>
                <a:t>প্রবাহ</a:t>
              </a:r>
              <a:r>
                <a:rPr lang="en-US" dirty="0"/>
                <a:t> </a:t>
              </a:r>
              <a:r>
                <a:rPr lang="en-US" dirty="0" err="1"/>
                <a:t>চিত্র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02655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0D29A5-462C-4E7D-AE97-CDC5FD43EDBC}"/>
              </a:ext>
            </a:extLst>
          </p:cNvPr>
          <p:cNvGrpSpPr/>
          <p:nvPr/>
        </p:nvGrpSpPr>
        <p:grpSpPr>
          <a:xfrm>
            <a:off x="450442" y="652048"/>
            <a:ext cx="11291116" cy="5396367"/>
            <a:chOff x="450442" y="318511"/>
            <a:chExt cx="11291116" cy="5396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613122-EBFF-43F8-8DEB-06904FBCC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92" y="2725120"/>
              <a:ext cx="2101646" cy="159263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9F8D55A-1D7F-4DA9-AA1C-9916FAC20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6227" y="2725120"/>
              <a:ext cx="2345331" cy="1500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7255E29-65F2-449D-81C8-84542CF37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73" y="1775439"/>
              <a:ext cx="5078469" cy="39394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31AAD0A-2D03-498B-B42E-D5ED3BA2F798}"/>
                </a:ext>
              </a:extLst>
            </p:cNvPr>
            <p:cNvSpPr txBox="1"/>
            <p:nvPr/>
          </p:nvSpPr>
          <p:spPr>
            <a:xfrm>
              <a:off x="1261603" y="318511"/>
              <a:ext cx="10374875" cy="646331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শ্বসনের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সাধারন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রোগসমহ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বর্ননা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A9D3F33-741E-4D6A-8978-0DD6A90E67DE}"/>
                </a:ext>
              </a:extLst>
            </p:cNvPr>
            <p:cNvSpPr txBox="1"/>
            <p:nvPr/>
          </p:nvSpPr>
          <p:spPr>
            <a:xfrm>
              <a:off x="450442" y="4660490"/>
              <a:ext cx="259594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যক্ষার</a:t>
              </a:r>
              <a:r>
                <a:rPr lang="en-US" dirty="0"/>
                <a:t> </a:t>
              </a:r>
              <a:r>
                <a:rPr lang="en-US" dirty="0" err="1"/>
                <a:t>সাধারন</a:t>
              </a:r>
              <a:r>
                <a:rPr lang="en-US" dirty="0"/>
                <a:t> </a:t>
              </a:r>
              <a:r>
                <a:rPr lang="en-US" dirty="0" err="1"/>
                <a:t>লক্ষন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B4F45B-5A56-43A1-9B89-864C0F1B4F9F}"/>
                </a:ext>
              </a:extLst>
            </p:cNvPr>
            <p:cNvSpPr txBox="1"/>
            <p:nvPr/>
          </p:nvSpPr>
          <p:spPr>
            <a:xfrm>
              <a:off x="9261987" y="4660490"/>
              <a:ext cx="2374491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সর্দিকাসির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ছড়ানো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424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90FF9A87-BAF6-4C29-BCC9-FA1EA7E211FB}"/>
              </a:ext>
            </a:extLst>
          </p:cNvPr>
          <p:cNvSpPr/>
          <p:nvPr/>
        </p:nvSpPr>
        <p:spPr>
          <a:xfrm>
            <a:off x="126124" y="126124"/>
            <a:ext cx="11824138" cy="6731876"/>
          </a:xfrm>
          <a:prstGeom prst="frame">
            <a:avLst>
              <a:gd name="adj1" fmla="val 7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08090F9-7330-45B1-9AB2-22AE360F7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6009"/>
              </p:ext>
            </p:extLst>
          </p:nvPr>
        </p:nvGraphicFramePr>
        <p:xfrm>
          <a:off x="1234520" y="1487129"/>
          <a:ext cx="9607345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5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4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14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2644">
                <a:tc rowSpan="2">
                  <a:txBody>
                    <a:bodyPr/>
                    <a:lstStyle/>
                    <a:p>
                      <a:r>
                        <a:rPr lang="bn-IN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bn-BD" sz="32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চিত্রের অংগের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endParaRPr lang="bn-BD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চিত্রের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গঠন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bn-BD" sz="24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চিত্রের </a:t>
                      </a: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4F31749-4EDC-4C59-B68B-7D7971366574}"/>
              </a:ext>
            </a:extLst>
          </p:cNvPr>
          <p:cNvSpPr txBox="1"/>
          <p:nvPr/>
        </p:nvSpPr>
        <p:spPr>
          <a:xfrm>
            <a:off x="4835627" y="514239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1.jpg">
            <a:extLst>
              <a:ext uri="{FF2B5EF4-FFF2-40B4-BE49-F238E27FC236}">
                <a16:creationId xmlns:a16="http://schemas.microsoft.com/office/drawing/2014/main" xmlns="" id="{D62B36E2-5A3F-4C74-8C2B-26A81D6C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36" y="2197511"/>
            <a:ext cx="145774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1.jpg">
            <a:extLst>
              <a:ext uri="{FF2B5EF4-FFF2-40B4-BE49-F238E27FC236}">
                <a16:creationId xmlns:a16="http://schemas.microsoft.com/office/drawing/2014/main" xmlns="" id="{6256610D-9D10-48FE-8A11-08A12A151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17" y="2172933"/>
            <a:ext cx="1409700" cy="9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User\Desktop\1.jpg">
            <a:extLst>
              <a:ext uri="{FF2B5EF4-FFF2-40B4-BE49-F238E27FC236}">
                <a16:creationId xmlns:a16="http://schemas.microsoft.com/office/drawing/2014/main" xmlns="" id="{DF1BE6D7-7F5F-4EC8-8AEA-B519474D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15" y="2197511"/>
            <a:ext cx="1447800" cy="107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Users\User\Desktop\1.jpg">
            <a:extLst>
              <a:ext uri="{FF2B5EF4-FFF2-40B4-BE49-F238E27FC236}">
                <a16:creationId xmlns:a16="http://schemas.microsoft.com/office/drawing/2014/main" xmlns="" id="{23F581D2-7EB4-4D50-BFA4-0CA8BA2B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4" y="2273711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8151" y="56044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সময়ঃ১০মিঃ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8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191</Words>
  <Application>Microsoft Office PowerPoint</Application>
  <PresentationFormat>Custom</PresentationFormat>
  <Paragraphs>53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prosanta das</dc:creator>
  <cp:lastModifiedBy>com</cp:lastModifiedBy>
  <cp:revision>92</cp:revision>
  <dcterms:created xsi:type="dcterms:W3CDTF">2020-12-18T16:58:51Z</dcterms:created>
  <dcterms:modified xsi:type="dcterms:W3CDTF">2021-05-29T05:51:26Z</dcterms:modified>
</cp:coreProperties>
</file>