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7DAD-581A-4507-8E0F-D8C085F98255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1F46-5A85-49B1-B55B-B2CF9865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1981200"/>
            <a:ext cx="82296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IN" sz="36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36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26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2667000"/>
            <a:ext cx="89154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সজল চক্ষে, করুন রক্ষে গরিবের ভিটেখানি। </a:t>
            </a:r>
          </a:p>
          <a:p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 পুরুষ যেথায় মানুষ সে মাটি সোনার বাড়া,</a:t>
            </a:r>
          </a:p>
          <a:p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দৈন্যের দায়ে বেচিব সে মায়ে এমনি লক্ষ্মীছাড়া!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886200"/>
            <a:ext cx="89154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মৌনভাবে,</a:t>
            </a:r>
          </a:p>
          <a:p>
            <a:r>
              <a:rPr lang="en-US" b="1" smtClean="0">
                <a:latin typeface="NikoshBAN" pitchFamily="2" charset="0"/>
                <a:cs typeface="NikoshBAN" pitchFamily="2" charset="0"/>
              </a:rPr>
              <a:t>কহিলেন শেষে ক্রূর হাসি হেসে, আচ্ছা, সে দেখা যাবে।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7" y="4925291"/>
            <a:ext cx="89154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দেড়ে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হইনু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পথে-</a:t>
            </a:r>
            <a:endParaRPr lang="en-GB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করিল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সকলি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দেনার</a:t>
            </a:r>
            <a:r>
              <a:rPr lang="en-US" alt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খতে।</a:t>
            </a:r>
            <a:endParaRPr lang="en-GB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এ জগতে, হায়, সেই বেশি চায় আছে যার ভূরি ভূরি- রাজার হস্ত করে সমস্ত কাঙালের ধন চুরি।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2362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152400"/>
            <a:ext cx="2590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52400"/>
            <a:ext cx="2438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আটরশি | h-o-r-o-p-p-a-হ-র-প্প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2400"/>
            <a:ext cx="2571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চোখ ওঠ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59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,000+ Best Wealth Photos · 100% Free Download · Pexels Stock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469"/>
            <a:ext cx="2895600" cy="23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2743200"/>
            <a:ext cx="8915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ভাবিলাম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রাখিবে না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মোহগর্তে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বিশ্বনিখিল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বিঘার</a:t>
            </a:r>
            <a:r>
              <a:rPr lang="en-US" altLang="en-GB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পরিবর্তে।</a:t>
            </a:r>
            <a:endParaRPr lang="en-GB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581400"/>
            <a:ext cx="8915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সন্যাসীবেশে ফিরি দেশে দেশে হইয়া সাধুর শিষ্য 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হেরিলাম মনোহর ধাম, কত মনোরম দৃশ্য!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ভূধরে সাগরে বিজনে নগরে যখন যেখানে ভ্রমি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 নিশিদিনে ভুলিতে পারি নে সেই দুই বিঘা জমি।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105400"/>
            <a:ext cx="8915400" cy="1614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 মাঠে বাটে এই মতো কাটে বছর পনেরো-ষোলো---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শেষে ফিরিবারে দেশে বড়ই বাসনা হলো।</a:t>
            </a:r>
          </a:p>
          <a:p>
            <a:r>
              <a:rPr lang="en-US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 নমো নম সুন্দরী মম জননী বঙ্গভূমি!</a:t>
            </a:r>
          </a:p>
          <a:p>
            <a:r>
              <a:rPr lang="en-US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গঙ্গার তীর, স্নিগ্ধ সমীর, জীবন জুড়ালে তুমি।</a:t>
            </a:r>
          </a:p>
          <a:p>
            <a:r>
              <a:rPr lang="en-US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অবারিত মাঠ, গগনললাট চুমে তব পদধুলি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673" y="2286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0673" y="2286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286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করোনা আবহে কেমন হবে মহালয়ার ভোরে তর্পণের ছবি! গঙ্গার ঘাটে পুলিশি তৎপরতা  তুঙ্গে - kolkata municipal corporation and kolkata police willing to  conduct this years tarpan at ganga bank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228600"/>
            <a:ext cx="26739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ddhist Monk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89" y="242455"/>
            <a:ext cx="2664402" cy="23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Facebook"/>
          <p:cNvSpPr>
            <a:spLocks noChangeAspect="1" noChangeArrowheads="1"/>
          </p:cNvSpPr>
          <p:nvPr/>
        </p:nvSpPr>
        <p:spPr bwMode="auto">
          <a:xfrm>
            <a:off x="155575" y="-898525"/>
            <a:ext cx="17049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সিলেটে কমছে আবাদযোগ্য কৃষি জমির পরিমা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7" y="194974"/>
            <a:ext cx="2778702" cy="23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7848600" cy="396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রবীন্দ্রনাথ ঠাকুর কত সালে জন্ম গ্রহণ করে?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দুই বিঘা জমি কবিতাটি কোন কাব্যগ্রন্থ থেকে নেয়া হয়েছে?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আদালতের নির্দেশ নামাকে কী বলে?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কার দুই বিঘা জমি ছিল ?</a:t>
            </a:r>
          </a:p>
          <a:p>
            <a:r>
              <a:rPr lang="en-US" sz="2000" b="1" i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৫) রবীন্দ্রনাথ ঠাকুর কত খ্রিষ্টাব্দে নোবেল পান?</a:t>
            </a:r>
            <a:endParaRPr lang="en-US" sz="2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2057400" y="304800"/>
            <a:ext cx="4630994" cy="109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8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মাটির ঘরে দেশি ঘ্রাণ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0"/>
            <a:ext cx="72390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</a:rPr>
              <a:t>বাড়ীর কাজ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867400"/>
            <a:ext cx="7239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দ্ররিদ্র মানুষের প্রতি অর্থ-বিত্তশালী জমিদারদের শোষণের স্বরুপ ব্যাখ্যা কর 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493303393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9296400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09600" y="3244334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ধ    </a:t>
            </a:r>
            <a:r>
              <a:rPr lang="en-US" sz="7200" b="1" dirty="0" err="1" smtClean="0">
                <a:solidFill>
                  <a:srgbClr val="C00000"/>
                </a:solidFill>
              </a:rPr>
              <a:t>ন্য</a:t>
            </a:r>
            <a:r>
              <a:rPr lang="en-US" sz="7200" b="1" smtClean="0">
                <a:solidFill>
                  <a:schemeClr val="bg1"/>
                </a:solidFill>
              </a:rPr>
              <a:t>    বা   </a:t>
            </a:r>
            <a:r>
              <a:rPr lang="en-US" sz="7200" b="1" smtClean="0">
                <a:solidFill>
                  <a:srgbClr val="C00000"/>
                </a:solidFill>
              </a:rPr>
              <a:t>দ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52400"/>
            <a:ext cx="8763000" cy="1905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i="1" u="sng" dirty="0" smtClean="0">
                <a:solidFill>
                  <a:srgbClr val="FF0000"/>
                </a:solidFill>
              </a:rPr>
              <a:t>উপস্থাপনায়</a:t>
            </a:r>
          </a:p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মোছাঃ নাহিদা আক্তার </a:t>
            </a:r>
          </a:p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সহকারি  শিক্ষক</a:t>
            </a:r>
          </a:p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ধলা নামাপাড়া ডাঃ আবুল কাশেম দাখিল মাদ্রাসা </a:t>
            </a:r>
          </a:p>
          <a:p>
            <a:pPr algn="ctr"/>
            <a:r>
              <a:rPr lang="bn-I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ত্রিশাল ,ময়মনসিংহ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5914304" cy="4267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6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2590800"/>
            <a:ext cx="3200400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smtClean="0">
                <a:solidFill>
                  <a:schemeClr val="tx1"/>
                </a:solidFill>
              </a:rPr>
              <a:t>শ্রেণিঃ অষ্টম</a:t>
            </a:r>
          </a:p>
          <a:p>
            <a:pPr algn="ctr"/>
            <a:r>
              <a:rPr lang="bn-IN" sz="2000" b="1" i="1" smtClean="0">
                <a:solidFill>
                  <a:schemeClr val="tx1"/>
                </a:solidFill>
              </a:rPr>
              <a:t>বিষয়ঃ বাংলা ১ম পত্র</a:t>
            </a:r>
          </a:p>
          <a:p>
            <a:pPr algn="ctr"/>
            <a:r>
              <a:rPr lang="bn-IN" sz="2000" b="1" i="1" smtClean="0">
                <a:solidFill>
                  <a:schemeClr val="tx1"/>
                </a:solidFill>
              </a:rPr>
              <a:t>সময়ঃ ৩০ মিনিট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2133600"/>
            <a:ext cx="32004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2782" y="838200"/>
            <a:ext cx="3048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শ্রেণিঃ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257800" y="457200"/>
            <a:ext cx="3048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7800" y="457200"/>
            <a:ext cx="3048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পাঠ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582" y="1981200"/>
            <a:ext cx="32766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58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পারবে। </a:t>
            </a:r>
            <a:endParaRPr lang="en-US" sz="2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2438400" y="609600"/>
            <a:ext cx="5088194" cy="1253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1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34636"/>
            <a:ext cx="4572000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 rot="19131159">
            <a:off x="-6017" y="3143901"/>
            <a:ext cx="4382074" cy="2552971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রবীন্দ্রনাথ  ঠাকুর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9561"/>
            <a:ext cx="3505200" cy="1600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</a:rPr>
              <a:t>কবি পরিচয়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প্রকৃত নামঃ রবীন্দ্রনাথ ঠাকুর</a:t>
            </a:r>
          </a:p>
          <a:p>
            <a:pPr algn="ctr"/>
            <a:r>
              <a:rPr lang="bn-IN" sz="2800" b="1" dirty="0" smtClean="0"/>
              <a:t>ছদ্মনামঃ ভানুসিংহ ঠাকুর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152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জন্ম তারিখঃ ৭মে ১৮৬১ খ্রিষ্টাব্দ</a:t>
            </a:r>
          </a:p>
          <a:p>
            <a:pPr algn="ctr"/>
            <a:r>
              <a:rPr lang="bn-IN" sz="2400" b="1" dirty="0" smtClean="0"/>
              <a:t>২৫ শে বৈশাখ ১২৬৮ বঙ্গাব্দ</a:t>
            </a:r>
          </a:p>
          <a:p>
            <a:pPr algn="ctr"/>
            <a:r>
              <a:rPr lang="bn-IN" sz="2400" b="1" dirty="0" smtClean="0"/>
              <a:t>জন্মস্থানঃ জোড়াসাঁকো,কলকাতা ,ভারত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10348"/>
            <a:ext cx="9144000" cy="15854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পিতার নামঃমহর্ষি দেবেন্দ্রনাথ ঠাকুর</a:t>
            </a:r>
          </a:p>
          <a:p>
            <a:pPr algn="ctr"/>
            <a:r>
              <a:rPr lang="bn-IN" sz="2800" b="1" dirty="0" smtClean="0"/>
              <a:t>মাতার নামঃ সারদা দেবী</a:t>
            </a:r>
          </a:p>
          <a:p>
            <a:pPr algn="ctr"/>
            <a:r>
              <a:rPr lang="bn-IN" sz="2800" b="1" dirty="0" smtClean="0"/>
              <a:t>পিতামহের নামঃ দ্বারকানাথ ঠাকুর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565073"/>
            <a:ext cx="9144000" cy="2209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/>
          </a:p>
          <a:p>
            <a:pPr algn="ctr"/>
            <a:endParaRPr lang="bn-IN" sz="2000" b="1" dirty="0"/>
          </a:p>
          <a:p>
            <a:pPr algn="ctr"/>
            <a:r>
              <a:rPr lang="bn-IN" sz="2000" b="1" dirty="0" smtClean="0"/>
              <a:t>১৮৮৪ খ্রিঃথেকে  রবীন্দ্রনাথ তাঁর পিতার আদেশে বিষয়কর্ম পরিদশর্নে </a:t>
            </a:r>
          </a:p>
          <a:p>
            <a:pPr algn="ctr"/>
            <a:r>
              <a:rPr lang="bn-IN" sz="2000" b="1" dirty="0" smtClean="0"/>
              <a:t>নিযুক্তত হন ।১৮৯০ খ্রিঃ থেকে দেশের বিভিন্ন অঞ্চলে জমদারি</a:t>
            </a:r>
          </a:p>
          <a:p>
            <a:pPr algn="ctr"/>
            <a:r>
              <a:rPr lang="bn-IN" sz="2000" b="1" dirty="0" smtClean="0"/>
              <a:t>দেখাশোনা করেন ।এ সূত্রে তিনি কুষ্টিয়ার শিলাইদহ ও সিরাজগঞ্জের </a:t>
            </a:r>
          </a:p>
          <a:p>
            <a:pPr algn="ctr"/>
            <a:r>
              <a:rPr lang="bn-IN" sz="2000" b="1" dirty="0" smtClean="0"/>
              <a:t>শাহাজাদপুরে দীর্ঘ সময় অবস্থান করেন 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600" b="1" dirty="0"/>
          </a:p>
          <a:p>
            <a:endParaRPr lang="bn-IN" sz="2000" b="1" dirty="0" smtClean="0"/>
          </a:p>
          <a:p>
            <a:endParaRPr lang="bn-IN" sz="2000" b="1" dirty="0"/>
          </a:p>
          <a:p>
            <a:r>
              <a:rPr lang="bn-IN" sz="2000" b="1" dirty="0" smtClean="0"/>
              <a:t>কাব্যঃ </a:t>
            </a:r>
            <a:r>
              <a:rPr lang="bn-IN" sz="2000" b="1" dirty="0"/>
              <a:t>মানসী,সোনার তরী,চিত্রা,ক্ষণিকা ,বলাকা গীতাঞ্জলি।</a:t>
            </a:r>
          </a:p>
          <a:p>
            <a:r>
              <a:rPr lang="bn-IN" sz="2000" b="1" dirty="0"/>
              <a:t> উপন্যাসঃ ঘরে-বাইরে,চখের বালি,নৌকাডুবি ,শেষের কবিতা ।</a:t>
            </a:r>
          </a:p>
          <a:p>
            <a:r>
              <a:rPr lang="bn-IN" sz="2000" b="1" dirty="0"/>
              <a:t>কাব্যনাট্যঃ কাহিনী,চিত্রাঙ্গদা,বিসর্জন,রাজা ও রানী ।</a:t>
            </a:r>
          </a:p>
          <a:p>
            <a:r>
              <a:rPr lang="bn-IN" sz="2000" b="1" dirty="0"/>
              <a:t>নাটকঃ ডাকঘর,রক্তকবরী,চিরকুমার সভা ,রাজা ।</a:t>
            </a:r>
          </a:p>
          <a:p>
            <a:r>
              <a:rPr lang="bn-IN" sz="2000" b="1" dirty="0"/>
              <a:t>গল্পগ্রন্থঃ গল্পগুচ্ছ ,তিনসংগী ,লিপিকা সে ।</a:t>
            </a:r>
          </a:p>
          <a:p>
            <a:r>
              <a:rPr lang="bn-IN" sz="2000" b="1" dirty="0"/>
              <a:t>ভ্রমনকাহিনিঃ পারস্য ,রাশিয়ার চিঠি ,জাপানযাত্রী ।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-3686" y="3048000"/>
            <a:ext cx="9144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/>
          </a:p>
          <a:p>
            <a:pPr algn="ctr"/>
            <a:endParaRPr lang="bn-IN" sz="2400" b="1" dirty="0"/>
          </a:p>
          <a:p>
            <a:pPr algn="ctr"/>
            <a:r>
              <a:rPr lang="bn-IN" sz="2400" b="1" dirty="0"/>
              <a:t>১৯১৩ সালে নোবেল  ,১৯১৩ সালে কলকাতা বিশ্ববিদ্যালয় কর্তৃক </a:t>
            </a:r>
          </a:p>
          <a:p>
            <a:pPr algn="ctr"/>
            <a:r>
              <a:rPr lang="bn-IN" sz="2400" b="1" dirty="0"/>
              <a:t>ডি-লিড,১৯৩৬ সালে ঢাকা  বিশ্ববিদ্যালয় কর্তৃক ডি-লিড ও</a:t>
            </a:r>
          </a:p>
          <a:p>
            <a:pPr algn="ctr"/>
            <a:r>
              <a:rPr lang="bn-IN" sz="2400" b="1" dirty="0"/>
              <a:t> ১৯৪০ অক্সফোর্ড বিশ্ববিদ্যালয় কর্তৃক ডি-লিড।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" y="5562600"/>
            <a:ext cx="91440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৭ ই আগষ্ট ১৯৪১ খ্রিষ্টাব্দ</a:t>
            </a:r>
          </a:p>
          <a:p>
            <a:pPr algn="ctr"/>
            <a:r>
              <a:rPr lang="bn-IN" sz="2800" b="1" dirty="0" smtClean="0"/>
              <a:t>২২ শে শ্রাবণ ১৩৪৮ বঙ্গাব্দ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05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709" y="31173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905000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255" y="3422073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003" y="5122718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5604" y="5105400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সন্যাসী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5605" y="3429000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তীর্থস্থান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017" y="1866900"/>
            <a:ext cx="3178479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616" y="671131"/>
            <a:ext cx="195741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11659" y="1960418"/>
            <a:ext cx="195741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44332" y="3449782"/>
            <a:ext cx="195741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11659" y="5084618"/>
            <a:ext cx="195741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0" y="1028350"/>
            <a:ext cx="3151909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615017" y="1046853"/>
            <a:ext cx="2919383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নমস্কার - উইকিপিডিয়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33" y="671131"/>
            <a:ext cx="2133600" cy="11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বগুড়া জেলার সুবিখ্যাত নবাব মরহুম আব্দুস সুবাহান চৌধুরীর জীবনী | বগুড়া লাই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বগুড়া জেলার সুবিখ্যাত নবাব মরহুম আব্দুস সুবাহান চৌধুরীর জীবনী | বগুড়া লাই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জমিদারের নাতি নিলয়! - banglanews24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4" y="1905000"/>
            <a:ext cx="2105025" cy="13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এরাবন তীর্থস্থান, ব্যাঙ্কক, থাইল্যান্ড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67" y="3449782"/>
            <a:ext cx="2045510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সন্ন্যাসী - এ এস রিপন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58" y="5081471"/>
            <a:ext cx="1957417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400" y="160338"/>
            <a:ext cx="2999509" cy="67786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435927"/>
            <a:ext cx="88392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বিঘে দুই ছিল মোর ভুঁই, আর সবই গেছে ঋণে।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 বলিলেন, বুঝেছ উপেন, এ জমি লইব কিনে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49637"/>
            <a:ext cx="8839200" cy="106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 রাজা কহে, বাপু, জানো তো হে, করেছি বাগানখানা,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পেলে দুই বিঘে প্রস্থে  ও দিঘে সমান  হইবে টানা-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ওটা দিতে হবে।কহিলাম তবে বক্ষে জুড়িয়া  পাণি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19600"/>
            <a:ext cx="8839200" cy="13300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কহিলাম আমি, তুমি ভূস্বামী, ভূমির অন্ত নাই।</a:t>
            </a:r>
          </a:p>
          <a:p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 দেখো মোর আছে বড়ো-জোড় মরিবার মতো ঠাঁই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28600"/>
            <a:ext cx="2362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5809" y="228600"/>
            <a:ext cx="2362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249382"/>
            <a:ext cx="2362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381000"/>
            <a:ext cx="914400" cy="2590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chemeClr val="tx1"/>
                </a:solidFill>
              </a:rPr>
              <a:t>স র ব</a:t>
            </a:r>
          </a:p>
          <a:p>
            <a:pPr algn="ctr"/>
            <a:r>
              <a:rPr lang="en-US" b="1" i="1" smtClean="0">
                <a:solidFill>
                  <a:schemeClr val="tx1"/>
                </a:solidFill>
              </a:rPr>
              <a:t>পা ঠ  </a:t>
            </a:r>
            <a:endParaRPr lang="en-US" b="1" i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28600"/>
            <a:ext cx="2362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রূপকথার গল্প' হওয়ার পথে মাটির ঘর - Bhorer Kag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4" y="242455"/>
            <a:ext cx="2604655" cy="29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 descr="ফের রাজা হলেন যিশু ! – KHONJKHOB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ফের রাজা হলেন যিশু ! – KHONJKHOB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ফের রাজা হলেন যিশু 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448791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534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 COMPUTER</dc:creator>
  <cp:lastModifiedBy>R.J COMPUTER</cp:lastModifiedBy>
  <cp:revision>42</cp:revision>
  <dcterms:created xsi:type="dcterms:W3CDTF">2021-04-12T08:13:03Z</dcterms:created>
  <dcterms:modified xsi:type="dcterms:W3CDTF">2021-05-29T09:18:17Z</dcterms:modified>
</cp:coreProperties>
</file>