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9" r:id="rId4"/>
    <p:sldId id="258" r:id="rId5"/>
    <p:sldId id="259" r:id="rId6"/>
    <p:sldId id="260" r:id="rId7"/>
    <p:sldId id="261" r:id="rId8"/>
    <p:sldId id="263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8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1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6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6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1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B359-6DE5-4B93-89D5-8D691AD9088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1C1D-88AE-410B-B044-CCBE2D69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52400"/>
            <a:ext cx="8763000" cy="1905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i="1" u="sng" dirty="0" smtClean="0">
                <a:solidFill>
                  <a:srgbClr val="FF0000"/>
                </a:solidFill>
              </a:rPr>
              <a:t>উপস্থাপনায়</a:t>
            </a:r>
          </a:p>
          <a:p>
            <a:pPr algn="ctr"/>
            <a:r>
              <a:rPr lang="bn-IN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মোছাঃ নাহিদা আক্তার </a:t>
            </a:r>
          </a:p>
          <a:p>
            <a:pPr algn="ctr"/>
            <a:r>
              <a:rPr lang="bn-IN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সহকারি  শিক্ষক</a:t>
            </a:r>
          </a:p>
          <a:p>
            <a:pPr algn="ctr"/>
            <a:r>
              <a:rPr lang="bn-IN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ধলা নামাপাড়া ডাঃ আবুল কাশেম দাখিল মাদ্রাসা </a:t>
            </a:r>
          </a:p>
          <a:p>
            <a:pPr algn="ctr"/>
            <a:r>
              <a:rPr lang="bn-IN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ত্রিশাল ,ময়মনসিংহ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5914304" cy="4267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23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14933033938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0"/>
            <a:ext cx="9296400" cy="701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09600" y="3244334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prstClr val="white"/>
                </a:solidFill>
              </a:rPr>
              <a:t>ধ    </a:t>
            </a:r>
            <a:r>
              <a:rPr lang="en-US" sz="7200" b="1" dirty="0" err="1" smtClean="0">
                <a:solidFill>
                  <a:srgbClr val="C00000"/>
                </a:solidFill>
              </a:rPr>
              <a:t>ন্য</a:t>
            </a:r>
            <a:r>
              <a:rPr lang="en-US" sz="7200" b="1" smtClean="0">
                <a:solidFill>
                  <a:prstClr val="white"/>
                </a:solidFill>
              </a:rPr>
              <a:t>    বা   </a:t>
            </a:r>
            <a:r>
              <a:rPr lang="en-US" sz="7200" b="1" smtClean="0">
                <a:solidFill>
                  <a:srgbClr val="C00000"/>
                </a:solidFill>
              </a:rPr>
              <a:t>দ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590800"/>
            <a:ext cx="3200400" cy="4038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smtClean="0">
                <a:solidFill>
                  <a:prstClr val="black"/>
                </a:solidFill>
              </a:rPr>
              <a:t>শ্রেণিঃ অষ্টম</a:t>
            </a:r>
          </a:p>
          <a:p>
            <a:pPr algn="ctr"/>
            <a:r>
              <a:rPr lang="bn-IN" sz="2000" b="1" i="1" smtClean="0">
                <a:solidFill>
                  <a:prstClr val="black"/>
                </a:solidFill>
              </a:rPr>
              <a:t>বিষয়ঃ বাংলা ১ম পত্র</a:t>
            </a:r>
          </a:p>
          <a:p>
            <a:pPr algn="ctr"/>
            <a:r>
              <a:rPr lang="bn-IN" sz="2000" b="1" i="1" smtClean="0">
                <a:solidFill>
                  <a:prstClr val="black"/>
                </a:solidFill>
              </a:rPr>
              <a:t>সময়ঃ ৩০ মিনিট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2133600"/>
            <a:ext cx="32004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82782" y="838200"/>
            <a:ext cx="3048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শ্রেণিঃ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457200"/>
            <a:ext cx="3048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457200"/>
            <a:ext cx="3048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পাঠ</a:t>
            </a:r>
            <a:endParaRPr lang="en-US" sz="4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 descr="C:\Users\H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582" y="1981200"/>
            <a:ext cx="327660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650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সঠিক উচ্চারণে পড়তে পারবে এবং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মূল ভাব ব্যাখ্যা করতে পারবে। </a:t>
            </a:r>
            <a:endParaRPr lang="en-US" sz="2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t="1" r="7591" b="16170"/>
          <a:stretch/>
        </p:blipFill>
        <p:spPr>
          <a:xfrm>
            <a:off x="2438400" y="609600"/>
            <a:ext cx="5088194" cy="1253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5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048000"/>
            <a:ext cx="86868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ছায়াসুনিবিড়  শান্তির নীড় ছোট ছোট গ্রামগুলি।</a:t>
            </a:r>
          </a:p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পল্লবঘন আম্রকানন রাখালের খেলাগেহ,</a:t>
            </a:r>
          </a:p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স্তব্ধ অতল দিঘি কালোজল-নিশীথশীতল স্নেহ।  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09" y="4177145"/>
            <a:ext cx="8659091" cy="11776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বুকভরা মধু বঙ্গের বধু জল লয়ে যায় ঘরে- </a:t>
            </a:r>
          </a:p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 বলিতে প্রাণ করে আনচান , চোখে আসে জল ভরে।</a:t>
            </a:r>
          </a:p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দিন পরে  দ্বিতীয় প্রহরে প্রবেশিনু  নিজগ্রামে-  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09" y="5354781"/>
            <a:ext cx="8659091" cy="1350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কুমোরের বাড়ি দক্ষিণে ছাড়ি রথতলা করি বামে, </a:t>
            </a:r>
          </a:p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 হাটখোলা, নন্দীর গোলা, মন্দির করি পাছে </a:t>
            </a:r>
          </a:p>
          <a:p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তৃষাতুর শেষে পঁহছিনু এসে আমার বাড়ির কাছে। 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26" y="197429"/>
            <a:ext cx="2507673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599" y="214745"/>
            <a:ext cx="2514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9527" y="277092"/>
            <a:ext cx="2362200" cy="266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146" name="Picture 2" descr="বাংলাদেশের সুন্দর ছবি | বাংলাদেশের সুন্দর স্থানের কিছু ছবি - Bangla Feeds -  All You Need In Bang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257"/>
            <a:ext cx="2514599" cy="27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কান্নার পেছনের বৈজ্ঞানিক রহস্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5" y="166257"/>
            <a:ext cx="2673928" cy="27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umorer 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527" y="197430"/>
            <a:ext cx="2473035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90800"/>
            <a:ext cx="8382000" cy="1981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 ধিক ওরে , শত ধিক তোরে , নিলাজ কুলটা ভূমি!</a:t>
            </a:r>
          </a:p>
          <a:p>
            <a:r>
              <a:rPr lang="en-US" sz="16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যখনি যাহার তখনি তাহার , এই কি জননী তুমি!</a:t>
            </a:r>
          </a:p>
          <a:p>
            <a:r>
              <a:rPr lang="en-US" sz="16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কি মনে হবে একদিন যবে ছিলে দরিদ্রমাতা</a:t>
            </a:r>
          </a:p>
          <a:p>
            <a:r>
              <a:rPr lang="en-US" sz="16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আঁচল ভরিয়া রাখিতে ধরিয়া ফল ফুল শাক পাতা!</a:t>
            </a:r>
          </a:p>
          <a:p>
            <a:r>
              <a:rPr lang="en-US" sz="16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কোন রীতে কারে ভুলাইতে ধরেছ বিলাসবেশ—</a:t>
            </a:r>
          </a:p>
          <a:p>
            <a:r>
              <a:rPr lang="en-US" sz="16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পাঁচরঙা পাতা অঞ্চলে গাঁথা, পুষ্পে খচিত কেশ!</a:t>
            </a:r>
            <a:endParaRPr lang="en-US" sz="16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419600"/>
            <a:ext cx="8382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 হাসো আজ যত করো সাজ ছিলে দেবী , হলে দাসী।</a:t>
            </a:r>
          </a:p>
          <a:p>
            <a:r>
              <a:rPr lang="en-US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বিদীর্ণহিয়া ফিরিয়া ফিরিয়া চারি দিকে চেয়ে দেখি—</a:t>
            </a:r>
            <a:endParaRPr lang="en-US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34000"/>
            <a:ext cx="838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 কাছে এখনো যে আছে, সেই আমগাছ, এ কি!</a:t>
            </a:r>
          </a:p>
          <a:p>
            <a:r>
              <a:rPr lang="en-US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 তার তলে নয়নের জলে শান্ত হইল ব্যথা,</a:t>
            </a:r>
          </a:p>
          <a:p>
            <a:r>
              <a:rPr lang="en-US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একে মনে উদিল স্মরণে বালককালের কথা।</a:t>
            </a:r>
            <a:endParaRPr lang="en-US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"/>
            <a:ext cx="27432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52400"/>
            <a:ext cx="27432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152400"/>
            <a:ext cx="27432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Picture 2" descr="ও স্যার আমার পোলাগো কসম খাইয়া কইতাসি, আমার কারো সাথে কোনো সম্পর্ক নাই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হাসি নিয়ে বিখ্যাত ব্যক্তিদের উক্তি | সংবাদ দর্প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1" y="152400"/>
            <a:ext cx="277090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আম বাগানে পুলিশ মোতায়েনের নির্দেশ | বাঙালীয়ান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4" y="159327"/>
            <a:ext cx="2729345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" y="2667000"/>
            <a:ext cx="8229600" cy="2209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সেই মনে পড়ে জ্যৈষ্ঠের ঝড়ে রাত্রে নাহিক ঘুম—</a:t>
            </a:r>
            <a:b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অতি ভোরে উঠি তাড়াতাড়ি ছুটি আম কুড়াবার ধুম;</a:t>
            </a:r>
            <a:b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সেই সুমধুর স্তব্ধ দুপুর, পাঠশালা-পলায়ন—</a:t>
            </a:r>
            <a:endParaRPr lang="en-US" sz="1600" b="1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ভাবিলাম, হায়, আর কি কোথায় ফিরে পাব সে জীবন!</a:t>
            </a:r>
            <a:b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সহসা বাতাস ফেলি গেল শ্বাস শাখা দুলাইয়া গাছে;</a:t>
            </a:r>
            <a:b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দুটি পাকা ফল লভিল ভূতল আমার কোলের কাছে।</a:t>
            </a:r>
            <a:b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ভাবিলাম মনে, বুঝি এতখনে আমারে চিনিল মাতা—</a:t>
            </a:r>
            <a: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  <a:t/>
            </a:r>
            <a:b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স্নেহের সে দানে বহু সম্মানে বারেক ঠেকানু মাথা!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672" y="4876800"/>
            <a:ext cx="8229600" cy="1960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  <a:t>হেনকালে হায় যমদূত প্রায় কোথা হতে এল মালী,</a:t>
            </a:r>
            <a:b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  <a:t>ঝুঁটি-বাঁধা উড়ে সপ্তম সুরে পাড়িতে লাগিল গালি!</a:t>
            </a:r>
            <a:b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  <a:t>কহিলাম তবে, “আমি তো নীরবে দিয়েছি আমার সব—</a:t>
            </a:r>
            <a:b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  <a:t>দুটি ফল তার করি অধিকার, এত তারি কলরব!”</a:t>
            </a:r>
            <a:b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  <a:t>চিনিল না মোরে, নিয়ে গেল ধরে কাঁধে তুলি লাঠিগাছ;</a:t>
            </a:r>
            <a:b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  <a:t>বাবু ছিপ হাতে পারিষদ-সাথে ধরিতেছিলেন মাছ।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173" y="290945"/>
            <a:ext cx="2819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1573" y="290945"/>
            <a:ext cx="2819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0973" y="290945"/>
            <a:ext cx="2635827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194" name="Picture 2" descr="প্রকৃতির ছবি নিয়ে সুন্দর একটা ভিডিও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3" y="252845"/>
            <a:ext cx="2819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oor students unable to get online education, studies under the tree like  Santiniketan -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8" name="Picture 6" descr="হল সংকটে মুক্তি পায়নি 'পাঠশালা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09" y="252845"/>
            <a:ext cx="2937164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যার হাত ধরে শুরু সাভারের গোলাপ চাষ - banglanews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73" y="252845"/>
            <a:ext cx="2635827" cy="24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s-IN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76600"/>
            <a:ext cx="8686800" cy="3352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শুনি বিবরন ক্রোধে তিনি কন, মারিয়া করিব খুন।</a:t>
            </a:r>
          </a:p>
          <a:p>
            <a:r>
              <a:rPr lang="en-US" b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বাবু যত বলে পরিষদ দলে বলে তার শতগুণ। </a:t>
            </a:r>
          </a:p>
          <a:p>
            <a:pPr algn="just"/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আমি কহিলাম,শুধু দুটি আম</a:t>
            </a:r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</a:rPr>
              <a:t> </a:t>
            </a: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ভিখ মাগি মহাশয়!</a:t>
            </a:r>
            <a:b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বাবু কহে হেসে</a:t>
            </a:r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</a:rPr>
              <a:t> </a:t>
            </a: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বেটা সাধুবেশে পাকা চোর অতিশয়।</a:t>
            </a:r>
            <a:b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  <a:t>আমি শুনে হাসি, আঁখিজলে ভাসি, এই ছিল মোর ঘটে!</a:t>
            </a:r>
            <a:br>
              <a:rPr lang="as-IN" sz="1600" b="1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as-IN" b="1">
                <a:solidFill>
                  <a:prstClr val="white"/>
                </a:solidFill>
                <a:latin typeface="Georgia" panose="02040502050405020303" pitchFamily="18" charset="0"/>
              </a:rPr>
              <a:t>তুমি মহারাজ সাধু হলে আজ, আমি আজ চোর বটে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04800"/>
            <a:ext cx="2743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3382" y="311727"/>
            <a:ext cx="2743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utoShape 2" descr="একদিনের রাজা | আব্দুস সালাম - banglanews24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4" descr="একদিনের রাজা | আব্দুস সালাম - banglanews24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222" name="Picture 6" descr="রাজা-রানী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367809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এ দেশে একদিন টি-ব্যাগ চুরির মামলাও হবে নিশ্চি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82" y="304800"/>
            <a:ext cx="34290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722418"/>
            <a:ext cx="6629400" cy="304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u="sng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‘দুই বিঘা জমি’ কবিতা অবলম্বনে বাস্তুভিটার প্রতি মানুষের অকৃত্রিম বন্ধনের দিকটি বিশ্লেষণ করো।</a:t>
            </a:r>
            <a:endParaRPr lang="en-GB" b="1" i="1" u="sng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2819400" y="685800"/>
            <a:ext cx="4800600" cy="1219200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7848600" cy="396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রবীন্দ্রনাথ ঠাকুর কত সালে জন্ম গ্রহণ করে?</a:t>
            </a:r>
          </a:p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দুই বিঘা জমি কবিতাটি কোন কাব্যগ্রন্থ থেকে নেয়া হয়েছে?</a:t>
            </a:r>
          </a:p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আদালতের নির্দেশ নামাকে কী বলে?</a:t>
            </a:r>
          </a:p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কার দুই বিঘা জমি ছিল ?</a:t>
            </a:r>
          </a:p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৫) রবীন্দ্রনাথ ঠাকুর কত খ্রিষ্টাব্দে নোবেল পান?</a:t>
            </a:r>
            <a:endParaRPr lang="en-US" sz="2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43802" r="9426" b="35813"/>
          <a:stretch/>
        </p:blipFill>
        <p:spPr>
          <a:xfrm>
            <a:off x="2057400" y="304800"/>
            <a:ext cx="4630994" cy="109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55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338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R.J COMPUTER</dc:creator>
  <cp:lastModifiedBy>R.J COMPUTER</cp:lastModifiedBy>
  <cp:revision>2</cp:revision>
  <dcterms:created xsi:type="dcterms:W3CDTF">2021-05-29T09:14:40Z</dcterms:created>
  <dcterms:modified xsi:type="dcterms:W3CDTF">2021-05-29T09:32:56Z</dcterms:modified>
</cp:coreProperties>
</file>