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88" r:id="rId4"/>
    <p:sldId id="291" r:id="rId5"/>
    <p:sldId id="290" r:id="rId6"/>
    <p:sldId id="27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4CC9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2CFE-68A1-41B7-85D2-744C99EFA05E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36E5-34BB-488B-AA3F-8B052A1B2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DFB2-2B96-418E-B4D1-3522AD797C56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ebp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692185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357611" y="3929206"/>
            <a:ext cx="11253457" cy="2118511"/>
          </a:xfrm>
          <a:prstGeom prst="verticalScroll">
            <a:avLst>
              <a:gd name="adj" fmla="val 25000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6999" y="22505"/>
            <a:ext cx="25763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Welcome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93" y="5991194"/>
            <a:ext cx="5153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MS English 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O</a:t>
            </a:r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nline Class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447037" y="3255345"/>
            <a:ext cx="1720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welcome</a:t>
            </a:r>
            <a:endParaRPr lang="en-US" sz="3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0171213" y="2957372"/>
            <a:ext cx="31585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welcome</a:t>
            </a:r>
            <a:endPara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0" y="794711"/>
            <a:ext cx="4492786" cy="5062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56" y="794712"/>
            <a:ext cx="3272879" cy="5062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35" y="794712"/>
            <a:ext cx="2821895" cy="50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21" y="0"/>
            <a:ext cx="12277458" cy="7045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804732" y="187353"/>
            <a:ext cx="8886202" cy="79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904" y="5244935"/>
            <a:ext cx="11486972" cy="4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5. Youth 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is the most valuable season of life. 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(Comparative)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964" y="5862863"/>
            <a:ext cx="11486972" cy="4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Ans: Youth 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is 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more valuable than any other season 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of life. 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" t="1359" r="680" b="34378"/>
          <a:stretch/>
        </p:blipFill>
        <p:spPr>
          <a:xfrm>
            <a:off x="1109529" y="1391574"/>
            <a:ext cx="10058400" cy="36359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0519" y="277632"/>
            <a:ext cx="8144733" cy="81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8567891" y="3479731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74508" y="503650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5458" y="0"/>
            <a:ext cx="12277458" cy="7045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804732" y="187353"/>
            <a:ext cx="8886202" cy="79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682" y="5622986"/>
            <a:ext cx="1018801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6. Nobody is absolutely happy on the earth.(Affirmative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)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3861" y="6090540"/>
            <a:ext cx="9178184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Ans: Everybody is somewhat unhappy on the earth.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r="8546" b="19120"/>
          <a:stretch/>
        </p:blipFill>
        <p:spPr>
          <a:xfrm>
            <a:off x="3290131" y="980504"/>
            <a:ext cx="5648770" cy="4753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0" y="980504"/>
            <a:ext cx="5648771" cy="47537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0519" y="277632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8204707" y="3483038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25886" y="325494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77458" cy="7045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849050" y="-32162"/>
            <a:ext cx="8886202" cy="58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682" y="5622986"/>
            <a:ext cx="1018801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7. So, we should not waste time in vain. (Passive)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682" y="6166236"/>
            <a:ext cx="1018801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Ans: So, time should not be wasted in vain by us.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0" y="636343"/>
            <a:ext cx="10058400" cy="4870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0" y="636342"/>
            <a:ext cx="10058400" cy="487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0" y="636342"/>
            <a:ext cx="10058400" cy="4870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0" y="636342"/>
            <a:ext cx="10058400" cy="48709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1907" y="12288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8532940" y="3532145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2933" y="22154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77458" cy="70453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849050" y="-32162"/>
            <a:ext cx="8886202" cy="58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682" y="5622986"/>
            <a:ext cx="1136733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8. We should use time properly to be benefited. (Imperative)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570" y="6110243"/>
            <a:ext cx="1018801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Ans: Let’s use time properly to be benefited. 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47" y="636343"/>
            <a:ext cx="10058400" cy="488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0" y="651585"/>
            <a:ext cx="10058400" cy="4888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16075" r="-154" b="17258"/>
          <a:stretch/>
        </p:blipFill>
        <p:spPr>
          <a:xfrm>
            <a:off x="1052140" y="636343"/>
            <a:ext cx="10058400" cy="4888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4" y="643964"/>
            <a:ext cx="10058400" cy="4888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3" y="636343"/>
            <a:ext cx="10058400" cy="48731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53272" y="78830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9135314" y="3393893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41021" y="22154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77458" cy="70453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55063" y="5719482"/>
            <a:ext cx="1136733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9. All men must die. (Negative)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681" y="6176310"/>
            <a:ext cx="1136733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Ans: None can avoid death. Or, All men cannot but die.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29" y="619391"/>
            <a:ext cx="8229600" cy="5100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29" y="619391"/>
            <a:ext cx="8229600" cy="5100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29" y="619390"/>
            <a:ext cx="8229600" cy="51000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53272" y="78830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9135314" y="3393893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40" y="0"/>
            <a:ext cx="12277458" cy="70453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07462" y="6359139"/>
            <a:ext cx="1136733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Ans: It is impossible to avoid death.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463" y="5871882"/>
            <a:ext cx="11367331" cy="48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10. It is not possible to avoid death. (Affirmative) 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1040581"/>
            <a:ext cx="8014447" cy="4632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1040581"/>
            <a:ext cx="8014447" cy="4632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1040581"/>
            <a:ext cx="8014447" cy="48313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96707" y="243899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9135314" y="3393893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84036" y="343734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9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295" y="905184"/>
            <a:ext cx="5178836" cy="4912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Applications:</a:t>
            </a: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1. For 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taking steps against mosquito menace. (Chairman)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2. For 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setting up multimedia classroom. For sinking tube wells.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3. Improving 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sewerage system at West Bakalia.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2562" y="0"/>
            <a:ext cx="3999432" cy="726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" y="905184"/>
            <a:ext cx="5405718" cy="49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5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4824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59" y="4123601"/>
            <a:ext cx="4096750" cy="195088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5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33829" cy="6734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80266" y="162370"/>
            <a:ext cx="4825498" cy="588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Madhu </a:t>
            </a:r>
            <a:endParaRPr lang="en-US" sz="7200" b="1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Sudan </a:t>
            </a:r>
            <a:r>
              <a:rPr lang="en-US" sz="5400" b="1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Das. </a:t>
            </a:r>
            <a:endParaRPr lang="en-US" sz="5400" b="1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BA 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(H), English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 smtClean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MA </a:t>
            </a:r>
            <a: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(Double), </a:t>
            </a:r>
            <a:endParaRPr lang="en-US" sz="4000" b="1" dirty="0" smtClean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ELL 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&amp; ELT; M.Ed</a:t>
            </a:r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Bakalia Adarsha Girls’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High School.</a:t>
            </a:r>
            <a:endParaRPr lang="en-US" sz="3600" b="1" dirty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17374" y="0"/>
            <a:ext cx="3974626" cy="6734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83387" y="1485866"/>
            <a:ext cx="3908613" cy="2987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Candidates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Nine-Ten</a:t>
            </a:r>
            <a:endParaRPr lang="en-US" sz="44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3740" r="26925" b="38896"/>
          <a:stretch/>
        </p:blipFill>
        <p:spPr>
          <a:xfrm>
            <a:off x="4897742" y="1622612"/>
            <a:ext cx="2644315" cy="32990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7295" y="162369"/>
            <a:ext cx="4336610" cy="534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Introduction</a:t>
            </a:r>
            <a:endParaRPr lang="en-US" sz="5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5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After completing the lesson we will be able to: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</a:rPr>
              <a:t>Use prefix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tx1"/>
                </a:solidFill>
              </a:rPr>
              <a:t>Use suffix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tx1"/>
                </a:solidFill>
              </a:rPr>
              <a:t>Fill the blanks</a:t>
            </a:r>
            <a:endParaRPr lang="en-US" sz="66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</a:rPr>
              <a:t>Use right form of verbs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Transform the sentences as directed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2511" y="600909"/>
            <a:ext cx="7356680" cy="873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Learning outcomes:</a:t>
            </a:r>
            <a:endParaRPr lang="en-US" sz="5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143" y="1576874"/>
            <a:ext cx="10944808" cy="4544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5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760" y="52523"/>
            <a:ext cx="5742774" cy="48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Impact" panose="020B0806030902050204" pitchFamily="34" charset="0"/>
              </a:rPr>
              <a:t>Use suffix or prefix or both:</a:t>
            </a:r>
            <a:endParaRPr lang="en-US" sz="40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15330" y="5733529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j. merciful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76059" y="5736744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i. faithfulness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36787" y="5742981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h. glaring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69323" y="5303322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b. unkind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57064" y="5303322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gency FB" panose="020B0503020202020204" pitchFamily="34" charset="0"/>
              </a:rPr>
              <a:t>c</a:t>
            </a:r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lower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01891" y="5256675"/>
            <a:ext cx="2576913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d. whimsically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35607" y="5210028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e. immoral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0729" y="5265934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Kindness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095751" y="5163381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f. useful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1921" y="5742981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g. faithful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278528" y="5687735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l. able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16921" y="6205322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n. lives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712" y="6242111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m. hesitation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14970" y="5687735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k. being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695558" y="156281"/>
            <a:ext cx="1815625" cy="4703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0.5×14=7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5772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</a:t>
            </a:r>
            <a:endParaRPr lang="en-US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11836" y="338595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Individual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8688389" y="2948326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763"/>
            <a:ext cx="5635690" cy="426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5668226" y="133606"/>
            <a:ext cx="6000652" cy="560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(a) — (kind) is a noble virtue. We </a:t>
            </a:r>
            <a:r>
              <a:rPr lang="en-US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mustn't </a:t>
            </a:r>
            <a:r>
              <a:rPr lang="en-US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be (b) — (kind) to the poor. Even we must be kind to the (c) — (low) animals. Some boys beat animals (d) — (whimsical). This is quite (e) — (moral). Animals are very (f) — (use). Some of them are very (g) — (faith). Dogs are the most (h) — (glare) example of (i) — (faith). So we must be (j) — (mercy) to all living beings</a:t>
            </a:r>
            <a:r>
              <a:rPr lang="en-US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Without </a:t>
            </a:r>
            <a:r>
              <a:rPr lang="en-US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(k) — (be) merciful we won’t be (l)</a:t>
            </a:r>
            <a:r>
              <a:rPr lang="en-US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— (be) to understand the animals. In fact, they feel no (m) — (hesitate) to risk their (n)</a:t>
            </a:r>
            <a:r>
              <a:rPr lang="en-US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— (life) for our protection. </a:t>
            </a:r>
            <a:endParaRPr lang="en-US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1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0"/>
            <a:ext cx="12399044" cy="7155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2" y="2055266"/>
            <a:ext cx="5150498" cy="3592041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1557444" y="128672"/>
            <a:ext cx="6657174" cy="79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Impact" panose="020B0806030902050204" pitchFamily="34" charset="0"/>
              </a:rPr>
              <a:t>Use right form of verbs</a:t>
            </a:r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723" y="1684946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</a:t>
            </a:r>
            <a:endParaRPr lang="en-US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70410" y="229648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Group  work</a:t>
            </a:r>
            <a:endParaRPr lang="en-US" sz="36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78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i="1" dirty="0" smtClean="0"/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understand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7536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owe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49294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respect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13931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acquire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78567" y="907349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forget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3930" y="1306475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succeed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5778" y="1316881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form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77536" y="1306475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consider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49294" y="1309668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take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278566" y="1315158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admit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78890" y="1825873"/>
            <a:ext cx="6015919" cy="392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In an educational institution teacher-student relationship (a) --- to be the most important matter. It is such a relationship that is (b) --- on the basis of mutual (c) ---. A student always (d) --- to his teachers because he cannot but (e) --- help from them in case of (f) --- knowledge. The sensible students never (g) --- their teachers. Moreover, they (h) --- their memorable teachers role which help them (i) --- in life. So, they always (j) --- their teachers.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9976" y="5901489"/>
            <a:ext cx="2093720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a. 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 considered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65498" y="5901489"/>
            <a:ext cx="2093720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b. formed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32908" y="5886796"/>
            <a:ext cx="2251815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c. understanding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870410" y="5901489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d. owes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699044" y="5901489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e. take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2336" y="6404888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f. acquiring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58542" y="6366949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g. forget 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57223" y="6362220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 admit 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943178" y="6366949"/>
            <a:ext cx="1813248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r>
              <a:rPr lang="en-US" sz="2800" b="1" smtClean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  <a:r>
              <a:rPr lang="en-US" sz="2800" b="1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succeed 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964047" y="6321628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j. respect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16200000">
            <a:off x="8697506" y="3416789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8" grpId="0"/>
      <p:bldP spid="4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7353"/>
            <a:ext cx="1227745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197835" y="185586"/>
            <a:ext cx="8886202" cy="79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Impact" panose="020B0806030902050204" pitchFamily="34" charset="0"/>
              </a:rPr>
              <a:t>Change the sentences according to direction</a:t>
            </a:r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466" y="5743539"/>
            <a:ext cx="10853159" cy="844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1. Man 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is the best creation of God. 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(Positive) </a:t>
            </a:r>
            <a:endParaRPr lang="en-US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56" y="976969"/>
            <a:ext cx="8673981" cy="49121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0107" y="6128146"/>
            <a:ext cx="10853159" cy="844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1. No other creation of God is as good as man. </a:t>
            </a:r>
            <a:endParaRPr lang="en-US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11411"/>
            <a:ext cx="1293515" cy="2277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at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the picture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98844" y="343734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8697506" y="3416789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55968"/>
            <a:ext cx="1227745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95656" y="5457034"/>
            <a:ext cx="8648344" cy="810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2. She is the wisest of all creature. (positive)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" y="916100"/>
            <a:ext cx="5715000" cy="4622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16100"/>
            <a:ext cx="5392519" cy="4622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378" y="6168516"/>
            <a:ext cx="7827947" cy="689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Ans. No other creature is as wise as she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  <a:endParaRPr lang="en-US" sz="32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lvl="4"/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0519" y="277632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9135314" y="3393893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5659" y="309160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77458" cy="7045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849050" y="224746"/>
            <a:ext cx="8886202" cy="578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5933" y="5692650"/>
            <a:ext cx="10545324" cy="4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3. Our life is not measured by months or years. (Active)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2379"/>
          <a:stretch/>
        </p:blipFill>
        <p:spPr>
          <a:xfrm>
            <a:off x="1392963" y="935513"/>
            <a:ext cx="9366191" cy="4677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5506" y="5692651"/>
            <a:ext cx="9965821" cy="4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2975" y="6148867"/>
            <a:ext cx="9451648" cy="4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Ans: We do not measure our life by months or years.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0519" y="294454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8909009" y="3444448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84036" y="343734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77458" cy="7045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 </a:t>
            </a:r>
            <a:endParaRPr lang="en-US" sz="1400" dirty="0"/>
          </a:p>
          <a:p>
            <a:r>
              <a:rPr lang="en-US" b="1" i="1" dirty="0"/>
              <a:t> 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804732" y="187353"/>
            <a:ext cx="8886202" cy="79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290" y="5477707"/>
            <a:ext cx="11764710" cy="4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4. Great men are remembered by us even after their death. (Active)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290" y="6033908"/>
            <a:ext cx="10639514" cy="4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Ans: We remember great men even after their death.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62" y="1004858"/>
            <a:ext cx="7112000" cy="440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62" y="1004859"/>
            <a:ext cx="7112000" cy="440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62" y="1004858"/>
            <a:ext cx="7112000" cy="440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63" y="980504"/>
            <a:ext cx="7112000" cy="4497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90519" y="277632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Look at the pictures and change the sentence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8926522" y="3477964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84036" y="343734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1093</Words>
  <Application>Microsoft Office PowerPoint</Application>
  <PresentationFormat>Widescreen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AsuVibo</dc:creator>
  <cp:lastModifiedBy>AsuVibo</cp:lastModifiedBy>
  <cp:revision>113</cp:revision>
  <dcterms:created xsi:type="dcterms:W3CDTF">2021-04-08T11:27:31Z</dcterms:created>
  <dcterms:modified xsi:type="dcterms:W3CDTF">2021-05-29T01:33:09Z</dcterms:modified>
</cp:coreProperties>
</file>