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0"/>
  </p:notesMasterIdLst>
  <p:handoutMasterIdLst>
    <p:handoutMasterId r:id="rId21"/>
  </p:handoutMasterIdLst>
  <p:sldIdLst>
    <p:sldId id="489" r:id="rId2"/>
    <p:sldId id="388" r:id="rId3"/>
    <p:sldId id="454" r:id="rId4"/>
    <p:sldId id="497" r:id="rId5"/>
    <p:sldId id="392" r:id="rId6"/>
    <p:sldId id="476" r:id="rId7"/>
    <p:sldId id="483" r:id="rId8"/>
    <p:sldId id="461" r:id="rId9"/>
    <p:sldId id="477" r:id="rId10"/>
    <p:sldId id="472" r:id="rId11"/>
    <p:sldId id="467" r:id="rId12"/>
    <p:sldId id="457" r:id="rId13"/>
    <p:sldId id="496" r:id="rId14"/>
    <p:sldId id="494" r:id="rId15"/>
    <p:sldId id="498" r:id="rId16"/>
    <p:sldId id="408" r:id="rId17"/>
    <p:sldId id="495" r:id="rId18"/>
    <p:sldId id="41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20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EBBCA-B8D3-4CF4-9F71-D1B45C6CD5A6}" type="datetime2">
              <a:rPr lang="en-US" smtClean="0"/>
              <a:pPr/>
              <a:t>Saturday, May 29, 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94FD96-AA51-46EA-AA17-60F0045AB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9724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BFE22-4546-498E-AFD7-FD07D4396890}" type="datetime2">
              <a:rPr lang="en-US" smtClean="0"/>
              <a:pPr/>
              <a:t>Saturday, May 29, 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5A003-6830-4AEC-9D26-C8ECBF413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2511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E11336-B64C-493B-8259-0A3926A88CF7}" type="datetime2">
              <a:rPr lang="en-US" smtClean="0"/>
              <a:pPr/>
              <a:t>Saturday, May 29, 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792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BE11336-B64C-493B-8259-0A3926A88CF7}" type="datetime2">
              <a:rPr lang="en-US" smtClean="0"/>
              <a:pPr/>
              <a:t>Saturday, May 29, 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4991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C9CBFE22-4546-498E-AFD7-FD07D4396890}" type="datetime2">
              <a:rPr lang="en-US" smtClean="0"/>
              <a:pPr/>
              <a:t>Saturday, May 29, 2021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95A003-6830-4AEC-9D26-C8ECBF413A4C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713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1D8C2-1FA8-4A41-9F3C-BB6317710EE7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634F9-E2E6-4ECF-AD42-157B80DAC6A8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3FF60-DC29-49BD-A345-3D104752EE25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7D43-29F1-4B97-97D4-9C2ED82990CC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1D16B-599D-4439-A280-76DA275E31F6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08957-1EAE-414C-8AB7-21DF41DA0C8B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C3625-0F6A-47B7-85C6-4A53BCC76E13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13E3-68B3-479C-B2B7-C36538A2DD8C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A2811-644C-434B-8899-263D7A4A9CFD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84F7B-E4E1-4040-A05F-8607DB72D43C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43EAA-A272-45B4-B6C1-B983250F8765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C34AC-5F36-49AF-8A76-5E55E4797FCF}" type="datetime1">
              <a:rPr lang="en-US" smtClean="0"/>
              <a:pPr/>
              <a:t>5/29/2021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6DA78-1A3E-2F4F-BEB1-5DEEC2A59C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f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fif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fif"/><Relationship Id="rId5" Type="http://schemas.openxmlformats.org/officeDocument/2006/relationships/image" Target="../media/image7.jfif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8" y="-6246"/>
            <a:ext cx="11506200" cy="6772961"/>
          </a:xfrm>
          <a:prstGeom prst="rect">
            <a:avLst/>
          </a:prstGeom>
        </p:spPr>
      </p:pic>
      <p:sp>
        <p:nvSpPr>
          <p:cNvPr id="3" name="Heart 2"/>
          <p:cNvSpPr/>
          <p:nvPr/>
        </p:nvSpPr>
        <p:spPr>
          <a:xfrm>
            <a:off x="3657600" y="3556322"/>
            <a:ext cx="4572000" cy="3200400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5152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421505"/>
            <a:ext cx="8915400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ব্যবসা-বাণিজ্য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শূদ্ররা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কৃষি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অন্যান্য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বৃত্তি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পেশায়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নিয়োজিত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শূদ্ররা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পদমর্যাদা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সুযোগ-সুবিধা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বঞ্চতি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pic>
        <p:nvPicPr>
          <p:cNvPr id="4" name="Picture 3" descr="D:\Power Point Class H S C\Chapter 2   2 Paper\Sultan Alauddin Khalji\B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2743200" cy="192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6" descr="C:\Users\need\Desktop\1st Chaptar 2nd Paper\kk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0" y="913073"/>
            <a:ext cx="2952750" cy="207355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9000050" y="328298"/>
            <a:ext cx="104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শুদ্র</a:t>
            </a:r>
            <a:endParaRPr lang="en-US" sz="3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1371600" y="482025"/>
            <a:ext cx="1164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4098" name="Picture 2" descr="C:\Users\need\Desktop\1st Chaptar 2nd Paper\রাজা রামমোহন রায় ১.jpg"/>
          <p:cNvPicPr>
            <a:picLocks noChangeAspect="1" noChangeArrowheads="1"/>
          </p:cNvPicPr>
          <p:nvPr/>
        </p:nvPicPr>
        <p:blipFill>
          <a:blip r:embed="rId2"/>
          <a:srcRect l="19814" r="23220" b="62963"/>
          <a:stretch>
            <a:fillRect/>
          </a:stretch>
        </p:blipFill>
        <p:spPr bwMode="auto">
          <a:xfrm>
            <a:off x="609600" y="762000"/>
            <a:ext cx="2453640" cy="4102833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6700" y="5445918"/>
            <a:ext cx="491490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রামমোহন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762000"/>
            <a:ext cx="7924800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রীতি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এ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স্বামীর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মৃতদেহের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স্ত্রীকে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হতো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১৮২৯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সমাজসংস্কারক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রামমোহন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উদ্যোগে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তখনকার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গভর্নর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জেনারেল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লর্ড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উইলিয়াম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বেন্টিংক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পাস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জঘন্য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নিষ্ঠুর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উচ্ছেদ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032" y="284893"/>
            <a:ext cx="120789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আরবদের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সিন্ধু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বিজয়ের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প্রাক্কালে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ভারতবর্ষের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u="sng" dirty="0" err="1" smtClean="0"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200" b="1" u="sng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10" name="Picture 2" descr="C:\Users\need\Desktop\1st  Chipter 2\1st Chaptar 2nd Paper\bamon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781482"/>
            <a:ext cx="11039151" cy="4631875"/>
          </a:xfrm>
          <a:prstGeom prst="rect">
            <a:avLst/>
          </a:prstGeom>
          <a:noFill/>
        </p:spPr>
      </p:pic>
      <p:pic>
        <p:nvPicPr>
          <p:cNvPr id="11" name="Picture 2" descr="C:\Users\need\Desktop\1st Chaptar 2nd Paper\সতীদাহ প্রথার ছবি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5951" y="839605"/>
            <a:ext cx="10972800" cy="4524315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028757" y="5399485"/>
            <a:ext cx="473966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দৃশ্য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uiExpand="1" build="p" animBg="1"/>
      <p:bldP spid="1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026" name="Picture 2" descr="C:\Users\need\Desktop\1st Chaptar 2nd Paper\mondir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042659"/>
            <a:ext cx="11049000" cy="3638551"/>
          </a:xfrm>
          <a:prstGeom prst="rect">
            <a:avLst/>
          </a:prstGeom>
          <a:noFill/>
        </p:spPr>
      </p:pic>
      <p:cxnSp>
        <p:nvCxnSpPr>
          <p:cNvPr id="5" name="Straight Connector 4"/>
          <p:cNvCxnSpPr/>
          <p:nvPr/>
        </p:nvCxnSpPr>
        <p:spPr>
          <a:xfrm>
            <a:off x="4682880" y="1255931"/>
            <a:ext cx="4466535" cy="299082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4734290" y="1120213"/>
            <a:ext cx="4414655" cy="3126539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33400" y="5267980"/>
            <a:ext cx="11296341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ক্ষত্রিয়দের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লোকের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মন্দিরে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প্রবেশ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নিষিদ্ধ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2400" y="304800"/>
            <a:ext cx="53559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" name="Picture 2" descr="C:\Users\need\Desktop\1st Chaptar 2nd Paper\সতীদাহ প্রথার ছবি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564" y="1065790"/>
            <a:ext cx="10972800" cy="378663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533400" y="4876800"/>
            <a:ext cx="1129634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স্বামীর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জীবিত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স্ত্রীকে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চিতায়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রীতিকে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762000"/>
            <a:ext cx="4639412" cy="92333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lvl="0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985572" y="2673191"/>
            <a:ext cx="8305800" cy="107721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কেমন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90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8056" y="441811"/>
            <a:ext cx="8812343" cy="27699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5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?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ব্যাখ্যা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কর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।</a:t>
            </a:r>
            <a:endParaRPr lang="en-US" sz="3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836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1676400"/>
            <a:ext cx="7467600" cy="387798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                         </a:t>
            </a:r>
            <a:r>
              <a:rPr lang="en-US" sz="5400" u="sng" dirty="0" err="1" smtClean="0"/>
              <a:t>মূল্যায়ণ</a:t>
            </a:r>
            <a:endParaRPr lang="en-US" sz="5400" u="sng" dirty="0" smtClean="0"/>
          </a:p>
          <a:p>
            <a:r>
              <a:rPr lang="en-US" sz="3200" u="sng" dirty="0" smtClean="0"/>
              <a:t> </a:t>
            </a:r>
          </a:p>
          <a:p>
            <a:r>
              <a:rPr lang="en-US" sz="3200" dirty="0" smtClean="0"/>
              <a:t>  ১)</a:t>
            </a:r>
            <a:r>
              <a:rPr lang="en-US" sz="3200" dirty="0" err="1" smtClean="0"/>
              <a:t>শুদ্রদের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পেশা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কি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       ক) </a:t>
            </a:r>
            <a:r>
              <a:rPr lang="en-US" sz="3200" dirty="0" err="1" smtClean="0"/>
              <a:t>ছোট্</a:t>
            </a:r>
            <a:r>
              <a:rPr lang="en-US" sz="3200" dirty="0" smtClean="0"/>
              <a:t> </a:t>
            </a:r>
            <a:r>
              <a:rPr lang="en-US" sz="3200" dirty="0" err="1" smtClean="0"/>
              <a:t>খাটো</a:t>
            </a:r>
            <a:r>
              <a:rPr lang="en-US" sz="3200" dirty="0"/>
              <a:t> </a:t>
            </a:r>
            <a:r>
              <a:rPr lang="en-US" sz="3200" dirty="0" err="1" smtClean="0"/>
              <a:t>কাজ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       খ)</a:t>
            </a:r>
            <a:r>
              <a:rPr lang="en-US" sz="3200" dirty="0" err="1" smtClean="0"/>
              <a:t>ব্যবসা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বানিজ্য</a:t>
            </a:r>
            <a:endParaRPr lang="en-US" sz="3200" dirty="0" smtClean="0"/>
          </a:p>
          <a:p>
            <a:r>
              <a:rPr lang="en-US" sz="3200" dirty="0" smtClean="0"/>
              <a:t>       গ) </a:t>
            </a:r>
            <a:r>
              <a:rPr lang="en-US" sz="3200" dirty="0" err="1" smtClean="0"/>
              <a:t>যুদ্ধ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endParaRPr lang="en-US" sz="3200" dirty="0" smtClean="0"/>
          </a:p>
          <a:p>
            <a:r>
              <a:rPr lang="en-US" sz="3200" dirty="0" smtClean="0"/>
              <a:t>        ঘ)</a:t>
            </a:r>
            <a:r>
              <a:rPr lang="en-US" sz="3200" dirty="0" err="1" smtClean="0"/>
              <a:t>পূজা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করা</a:t>
            </a:r>
            <a:endParaRPr lang="en-US" sz="3200" dirty="0"/>
          </a:p>
        </p:txBody>
      </p:sp>
      <p:sp>
        <p:nvSpPr>
          <p:cNvPr id="3" name="Flowchart: Connector 2"/>
          <p:cNvSpPr/>
          <p:nvPr/>
        </p:nvSpPr>
        <p:spPr>
          <a:xfrm>
            <a:off x="6553200" y="3363709"/>
            <a:ext cx="370267" cy="503366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825911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16764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.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নেতৃত্বে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উচ্ছেদ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2209800"/>
            <a:ext cx="3302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রামমোহন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7800" y="2819400"/>
            <a:ext cx="53447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2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b="1" dirty="0" smtClean="0">
                <a:latin typeface="NikoshBAN"/>
                <a:cs typeface="NikoshBAN"/>
              </a:rPr>
              <a:t>.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হিন্দুসমাজ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3352800"/>
            <a:ext cx="982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হিন্দুসমাজ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434340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2800" b="1" dirty="0" smtClean="0">
                <a:latin typeface="NikoshBAN"/>
                <a:cs typeface="NikoshBAN"/>
              </a:rPr>
              <a:t>.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?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4876800"/>
            <a:ext cx="10058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উত্তর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প্রচলিত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মৃত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স্বামীর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জীবিত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বিধবা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স্ত্রীকে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চিতায়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just"/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পুড়িয়ে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মারার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রীতিই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নামে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990600"/>
            <a:ext cx="13981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rame 11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7-Point Star 1"/>
          <p:cNvSpPr/>
          <p:nvPr/>
        </p:nvSpPr>
        <p:spPr>
          <a:xfrm>
            <a:off x="6804614" y="520933"/>
            <a:ext cx="4976889" cy="4410871"/>
          </a:xfrm>
          <a:prstGeom prst="star7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295400"/>
            <a:ext cx="6576014" cy="363640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5069241"/>
            <a:ext cx="10668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মুসলমানদের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আগমনের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ভারতীয়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নারীর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এসেছে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5544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10043" y="177969"/>
            <a:ext cx="27719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5400" dirty="0"/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1"/>
            <a:ext cx="11353800" cy="507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596515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4202" y="365611"/>
            <a:ext cx="716280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5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bn-BD" b="1" i="1" dirty="0" smtClean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1500" y="1532454"/>
            <a:ext cx="5791200" cy="35394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Pv‡gjx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Avd‡ivR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 </a:t>
            </a:r>
          </a:p>
          <a:p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cÖfvlK</a:t>
            </a:r>
            <a:endParaRPr lang="en-US" sz="3200" b="1" dirty="0" smtClean="0">
              <a:latin typeface="ArhialkhanMJ" pitchFamily="2" charset="0"/>
              <a:cs typeface="ArhialkhanMJ" pitchFamily="2" charset="0"/>
            </a:endParaRPr>
          </a:p>
          <a:p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Bmjv‡gi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BwZnvm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 I ms¯‹…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wZ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 ২য় 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পত্র</a:t>
            </a:r>
            <a:endParaRPr lang="en-US" sz="3200" b="1" dirty="0" smtClean="0">
              <a:latin typeface="ArhialkhanMJ" pitchFamily="2" charset="0"/>
              <a:cs typeface="ArhialkhanMJ" pitchFamily="2" charset="0"/>
            </a:endParaRPr>
          </a:p>
          <a:p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mwdDwÏb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miKvi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 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GKv‡Wgx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 GÛ 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K‡jR</a:t>
            </a:r>
            <a:endParaRPr lang="en-US" sz="3200" b="1" dirty="0" smtClean="0">
              <a:latin typeface="ArhialkhanMJ" pitchFamily="2" charset="0"/>
              <a:cs typeface="ArhialkhanMJ" pitchFamily="2" charset="0"/>
            </a:endParaRPr>
          </a:p>
          <a:p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U½x, 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MvRxcyi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|</a:t>
            </a:r>
          </a:p>
          <a:p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‡</a:t>
            </a:r>
            <a:r>
              <a:rPr lang="en-US" sz="3200" b="1" dirty="0" err="1" smtClean="0">
                <a:latin typeface="ArhialkhanMJ" pitchFamily="2" charset="0"/>
                <a:cs typeface="ArhialkhanMJ" pitchFamily="2" charset="0"/>
              </a:rPr>
              <a:t>gvevBj</a:t>
            </a:r>
            <a:r>
              <a:rPr lang="en-US" sz="3200" b="1" dirty="0" smtClean="0">
                <a:latin typeface="ArhialkhanMJ" pitchFamily="2" charset="0"/>
                <a:cs typeface="ArhialkhanMJ" pitchFamily="2" charset="0"/>
              </a:rPr>
              <a:t>: 01711565687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3200" y="1526021"/>
            <a:ext cx="5072452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একাদশ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দ্বাদশ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ইসলামের ইতিহাস ও সংস্কৃতি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অধ্যায়ঃ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)</a:t>
            </a:r>
            <a:endParaRPr lang="bn-BD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৪৫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pic>
        <p:nvPicPr>
          <p:cNvPr id="8" name="Picture 2" descr="C:\Users\need\Desktop\Con Ju 2020\IMG_20200121_20541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954717" y="3461158"/>
            <a:ext cx="2064270" cy="2825063"/>
          </a:xfrm>
          <a:prstGeom prst="rect">
            <a:avLst/>
          </a:prstGeom>
          <a:ln w="38100" cap="sq">
            <a:noFill/>
            <a:prstDash val="solid"/>
            <a:miter lim="800000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29449"/>
            <a:ext cx="1173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তোমরা নিচের ছবিগুলো লক্ষ্য কর: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027" name="Picture 3" descr="C:\Users\need\Desktop\1st  Chipter 2\1st Chaptar 2nd Paper\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9818"/>
            <a:ext cx="11277600" cy="5129011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267929" y="429449"/>
            <a:ext cx="11656142" cy="5895150"/>
          </a:xfrm>
          <a:custGeom>
            <a:avLst/>
            <a:gdLst>
              <a:gd name="connsiteX0" fmla="*/ 4655665 w 4891337"/>
              <a:gd name="connsiteY0" fmla="*/ 877077 h 3671514"/>
              <a:gd name="connsiteX1" fmla="*/ 4581020 w 4891337"/>
              <a:gd name="connsiteY1" fmla="*/ 783771 h 3671514"/>
              <a:gd name="connsiteX2" fmla="*/ 4450392 w 4891337"/>
              <a:gd name="connsiteY2" fmla="*/ 634482 h 3671514"/>
              <a:gd name="connsiteX3" fmla="*/ 4413069 w 4891337"/>
              <a:gd name="connsiteY3" fmla="*/ 597159 h 3671514"/>
              <a:gd name="connsiteX4" fmla="*/ 4338424 w 4891337"/>
              <a:gd name="connsiteY4" fmla="*/ 559837 h 3671514"/>
              <a:gd name="connsiteX5" fmla="*/ 4301102 w 4891337"/>
              <a:gd name="connsiteY5" fmla="*/ 503853 h 3671514"/>
              <a:gd name="connsiteX6" fmla="*/ 4151812 w 4891337"/>
              <a:gd name="connsiteY6" fmla="*/ 391886 h 3671514"/>
              <a:gd name="connsiteX7" fmla="*/ 4095828 w 4891337"/>
              <a:gd name="connsiteY7" fmla="*/ 373224 h 3671514"/>
              <a:gd name="connsiteX8" fmla="*/ 3983861 w 4891337"/>
              <a:gd name="connsiteY8" fmla="*/ 298579 h 3671514"/>
              <a:gd name="connsiteX9" fmla="*/ 3871894 w 4891337"/>
              <a:gd name="connsiteY9" fmla="*/ 223935 h 3671514"/>
              <a:gd name="connsiteX10" fmla="*/ 3815910 w 4891337"/>
              <a:gd name="connsiteY10" fmla="*/ 186612 h 3671514"/>
              <a:gd name="connsiteX11" fmla="*/ 3741265 w 4891337"/>
              <a:gd name="connsiteY11" fmla="*/ 167951 h 3671514"/>
              <a:gd name="connsiteX12" fmla="*/ 3629298 w 4891337"/>
              <a:gd name="connsiteY12" fmla="*/ 130628 h 3671514"/>
              <a:gd name="connsiteX13" fmla="*/ 3405363 w 4891337"/>
              <a:gd name="connsiteY13" fmla="*/ 111967 h 3671514"/>
              <a:gd name="connsiteX14" fmla="*/ 3237412 w 4891337"/>
              <a:gd name="connsiteY14" fmla="*/ 55984 h 3671514"/>
              <a:gd name="connsiteX15" fmla="*/ 3088122 w 4891337"/>
              <a:gd name="connsiteY15" fmla="*/ 18661 h 3671514"/>
              <a:gd name="connsiteX16" fmla="*/ 2155061 w 4891337"/>
              <a:gd name="connsiteY16" fmla="*/ 0 h 3671514"/>
              <a:gd name="connsiteX17" fmla="*/ 1110032 w 4891337"/>
              <a:gd name="connsiteY17" fmla="*/ 18661 h 3671514"/>
              <a:gd name="connsiteX18" fmla="*/ 1054049 w 4891337"/>
              <a:gd name="connsiteY18" fmla="*/ 55984 h 3671514"/>
              <a:gd name="connsiteX19" fmla="*/ 942081 w 4891337"/>
              <a:gd name="connsiteY19" fmla="*/ 93306 h 3671514"/>
              <a:gd name="connsiteX20" fmla="*/ 886098 w 4891337"/>
              <a:gd name="connsiteY20" fmla="*/ 111967 h 3671514"/>
              <a:gd name="connsiteX21" fmla="*/ 830114 w 4891337"/>
              <a:gd name="connsiteY21" fmla="*/ 130628 h 3671514"/>
              <a:gd name="connsiteX22" fmla="*/ 774130 w 4891337"/>
              <a:gd name="connsiteY22" fmla="*/ 149290 h 3671514"/>
              <a:gd name="connsiteX23" fmla="*/ 699485 w 4891337"/>
              <a:gd name="connsiteY23" fmla="*/ 242596 h 3671514"/>
              <a:gd name="connsiteX24" fmla="*/ 587518 w 4891337"/>
              <a:gd name="connsiteY24" fmla="*/ 373224 h 3671514"/>
              <a:gd name="connsiteX25" fmla="*/ 531534 w 4891337"/>
              <a:gd name="connsiteY25" fmla="*/ 410547 h 3671514"/>
              <a:gd name="connsiteX26" fmla="*/ 419567 w 4891337"/>
              <a:gd name="connsiteY26" fmla="*/ 485192 h 3671514"/>
              <a:gd name="connsiteX27" fmla="*/ 288939 w 4891337"/>
              <a:gd name="connsiteY27" fmla="*/ 634482 h 3671514"/>
              <a:gd name="connsiteX28" fmla="*/ 251616 w 4891337"/>
              <a:gd name="connsiteY28" fmla="*/ 671804 h 3671514"/>
              <a:gd name="connsiteX29" fmla="*/ 214294 w 4891337"/>
              <a:gd name="connsiteY29" fmla="*/ 802433 h 3671514"/>
              <a:gd name="connsiteX30" fmla="*/ 176971 w 4891337"/>
              <a:gd name="connsiteY30" fmla="*/ 839755 h 3671514"/>
              <a:gd name="connsiteX31" fmla="*/ 158310 w 4891337"/>
              <a:gd name="connsiteY31" fmla="*/ 895739 h 3671514"/>
              <a:gd name="connsiteX32" fmla="*/ 120988 w 4891337"/>
              <a:gd name="connsiteY32" fmla="*/ 951722 h 3671514"/>
              <a:gd name="connsiteX33" fmla="*/ 83665 w 4891337"/>
              <a:gd name="connsiteY33" fmla="*/ 1063690 h 3671514"/>
              <a:gd name="connsiteX34" fmla="*/ 65004 w 4891337"/>
              <a:gd name="connsiteY34" fmla="*/ 1119673 h 3671514"/>
              <a:gd name="connsiteX35" fmla="*/ 83665 w 4891337"/>
              <a:gd name="connsiteY35" fmla="*/ 2444620 h 3671514"/>
              <a:gd name="connsiteX36" fmla="*/ 120988 w 4891337"/>
              <a:gd name="connsiteY36" fmla="*/ 2481943 h 3671514"/>
              <a:gd name="connsiteX37" fmla="*/ 176971 w 4891337"/>
              <a:gd name="connsiteY37" fmla="*/ 2593910 h 3671514"/>
              <a:gd name="connsiteX38" fmla="*/ 288939 w 4891337"/>
              <a:gd name="connsiteY38" fmla="*/ 2724539 h 3671514"/>
              <a:gd name="connsiteX39" fmla="*/ 326261 w 4891337"/>
              <a:gd name="connsiteY39" fmla="*/ 2780522 h 3671514"/>
              <a:gd name="connsiteX40" fmla="*/ 382245 w 4891337"/>
              <a:gd name="connsiteY40" fmla="*/ 2817845 h 3671514"/>
              <a:gd name="connsiteX41" fmla="*/ 494212 w 4891337"/>
              <a:gd name="connsiteY41" fmla="*/ 2911151 h 3671514"/>
              <a:gd name="connsiteX42" fmla="*/ 568857 w 4891337"/>
              <a:gd name="connsiteY42" fmla="*/ 3004457 h 3671514"/>
              <a:gd name="connsiteX43" fmla="*/ 624841 w 4891337"/>
              <a:gd name="connsiteY43" fmla="*/ 3041779 h 3671514"/>
              <a:gd name="connsiteX44" fmla="*/ 662163 w 4891337"/>
              <a:gd name="connsiteY44" fmla="*/ 3079102 h 3671514"/>
              <a:gd name="connsiteX45" fmla="*/ 774130 w 4891337"/>
              <a:gd name="connsiteY45" fmla="*/ 3135086 h 3671514"/>
              <a:gd name="connsiteX46" fmla="*/ 867436 w 4891337"/>
              <a:gd name="connsiteY46" fmla="*/ 3209730 h 3671514"/>
              <a:gd name="connsiteX47" fmla="*/ 923420 w 4891337"/>
              <a:gd name="connsiteY47" fmla="*/ 3228392 h 3671514"/>
              <a:gd name="connsiteX48" fmla="*/ 960743 w 4891337"/>
              <a:gd name="connsiteY48" fmla="*/ 3265714 h 3671514"/>
              <a:gd name="connsiteX49" fmla="*/ 1016726 w 4891337"/>
              <a:gd name="connsiteY49" fmla="*/ 3284375 h 3671514"/>
              <a:gd name="connsiteX50" fmla="*/ 1128694 w 4891337"/>
              <a:gd name="connsiteY50" fmla="*/ 3359020 h 3671514"/>
              <a:gd name="connsiteX51" fmla="*/ 1222000 w 4891337"/>
              <a:gd name="connsiteY51" fmla="*/ 3415004 h 3671514"/>
              <a:gd name="connsiteX52" fmla="*/ 1277983 w 4891337"/>
              <a:gd name="connsiteY52" fmla="*/ 3452326 h 3671514"/>
              <a:gd name="connsiteX53" fmla="*/ 1333967 w 4891337"/>
              <a:gd name="connsiteY53" fmla="*/ 3470988 h 3671514"/>
              <a:gd name="connsiteX54" fmla="*/ 1389951 w 4891337"/>
              <a:gd name="connsiteY54" fmla="*/ 3508310 h 3671514"/>
              <a:gd name="connsiteX55" fmla="*/ 1539241 w 4891337"/>
              <a:gd name="connsiteY55" fmla="*/ 3526971 h 3671514"/>
              <a:gd name="connsiteX56" fmla="*/ 1613885 w 4891337"/>
              <a:gd name="connsiteY56" fmla="*/ 3545633 h 3671514"/>
              <a:gd name="connsiteX57" fmla="*/ 1707192 w 4891337"/>
              <a:gd name="connsiteY57" fmla="*/ 3620277 h 3671514"/>
              <a:gd name="connsiteX58" fmla="*/ 1856481 w 4891337"/>
              <a:gd name="connsiteY58" fmla="*/ 3638939 h 3671514"/>
              <a:gd name="connsiteX59" fmla="*/ 1949788 w 4891337"/>
              <a:gd name="connsiteY59" fmla="*/ 3657600 h 3671514"/>
              <a:gd name="connsiteX60" fmla="*/ 3871894 w 4891337"/>
              <a:gd name="connsiteY60" fmla="*/ 3638939 h 3671514"/>
              <a:gd name="connsiteX61" fmla="*/ 3927877 w 4891337"/>
              <a:gd name="connsiteY61" fmla="*/ 3601616 h 3671514"/>
              <a:gd name="connsiteX62" fmla="*/ 3983861 w 4891337"/>
              <a:gd name="connsiteY62" fmla="*/ 3582955 h 3671514"/>
              <a:gd name="connsiteX63" fmla="*/ 4095828 w 4891337"/>
              <a:gd name="connsiteY63" fmla="*/ 3489649 h 3671514"/>
              <a:gd name="connsiteX64" fmla="*/ 4189134 w 4891337"/>
              <a:gd name="connsiteY64" fmla="*/ 3396343 h 3671514"/>
              <a:gd name="connsiteX65" fmla="*/ 4338424 w 4891337"/>
              <a:gd name="connsiteY65" fmla="*/ 3265714 h 3671514"/>
              <a:gd name="connsiteX66" fmla="*/ 4394408 w 4891337"/>
              <a:gd name="connsiteY66" fmla="*/ 3209730 h 3671514"/>
              <a:gd name="connsiteX67" fmla="*/ 4469053 w 4891337"/>
              <a:gd name="connsiteY67" fmla="*/ 3135086 h 3671514"/>
              <a:gd name="connsiteX68" fmla="*/ 4543698 w 4891337"/>
              <a:gd name="connsiteY68" fmla="*/ 2929812 h 3671514"/>
              <a:gd name="connsiteX69" fmla="*/ 4562359 w 4891337"/>
              <a:gd name="connsiteY69" fmla="*/ 2873828 h 3671514"/>
              <a:gd name="connsiteX70" fmla="*/ 4599681 w 4891337"/>
              <a:gd name="connsiteY70" fmla="*/ 2817845 h 3671514"/>
              <a:gd name="connsiteX71" fmla="*/ 4674326 w 4891337"/>
              <a:gd name="connsiteY71" fmla="*/ 2649894 h 3671514"/>
              <a:gd name="connsiteX72" fmla="*/ 4692988 w 4891337"/>
              <a:gd name="connsiteY72" fmla="*/ 2575249 h 3671514"/>
              <a:gd name="connsiteX73" fmla="*/ 4711649 w 4891337"/>
              <a:gd name="connsiteY73" fmla="*/ 2481943 h 3671514"/>
              <a:gd name="connsiteX74" fmla="*/ 4748971 w 4891337"/>
              <a:gd name="connsiteY74" fmla="*/ 2369975 h 3671514"/>
              <a:gd name="connsiteX75" fmla="*/ 4767632 w 4891337"/>
              <a:gd name="connsiteY75" fmla="*/ 2108718 h 3671514"/>
              <a:gd name="connsiteX76" fmla="*/ 4804955 w 4891337"/>
              <a:gd name="connsiteY76" fmla="*/ 1922106 h 3671514"/>
              <a:gd name="connsiteX77" fmla="*/ 4860939 w 4891337"/>
              <a:gd name="connsiteY77" fmla="*/ 1772816 h 3671514"/>
              <a:gd name="connsiteX78" fmla="*/ 4879600 w 4891337"/>
              <a:gd name="connsiteY78" fmla="*/ 1698171 h 3671514"/>
              <a:gd name="connsiteX79" fmla="*/ 4860939 w 4891337"/>
              <a:gd name="connsiteY79" fmla="*/ 1026367 h 3671514"/>
              <a:gd name="connsiteX80" fmla="*/ 4823616 w 4891337"/>
              <a:gd name="connsiteY80" fmla="*/ 989045 h 3671514"/>
              <a:gd name="connsiteX81" fmla="*/ 4711649 w 4891337"/>
              <a:gd name="connsiteY81" fmla="*/ 858416 h 3671514"/>
              <a:gd name="connsiteX82" fmla="*/ 4674326 w 4891337"/>
              <a:gd name="connsiteY82" fmla="*/ 821094 h 3671514"/>
              <a:gd name="connsiteX83" fmla="*/ 4637004 w 4891337"/>
              <a:gd name="connsiteY83" fmla="*/ 783771 h 3671514"/>
              <a:gd name="connsiteX84" fmla="*/ 4581020 w 4891337"/>
              <a:gd name="connsiteY84" fmla="*/ 765110 h 3671514"/>
              <a:gd name="connsiteX85" fmla="*/ 4562359 w 4891337"/>
              <a:gd name="connsiteY85" fmla="*/ 765110 h 3671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4891337" h="3671514">
                <a:moveTo>
                  <a:pt x="4655665" y="877077"/>
                </a:moveTo>
                <a:cubicBezTo>
                  <a:pt x="4540793" y="704770"/>
                  <a:pt x="4687382" y="916723"/>
                  <a:pt x="4581020" y="783771"/>
                </a:cubicBezTo>
                <a:cubicBezTo>
                  <a:pt x="4457578" y="629468"/>
                  <a:pt x="4680605" y="864695"/>
                  <a:pt x="4450392" y="634482"/>
                </a:cubicBezTo>
                <a:cubicBezTo>
                  <a:pt x="4437951" y="622041"/>
                  <a:pt x="4428806" y="605027"/>
                  <a:pt x="4413069" y="597159"/>
                </a:cubicBezTo>
                <a:lnTo>
                  <a:pt x="4338424" y="559837"/>
                </a:lnTo>
                <a:cubicBezTo>
                  <a:pt x="4325983" y="541176"/>
                  <a:pt x="4315113" y="521366"/>
                  <a:pt x="4301102" y="503853"/>
                </a:cubicBezTo>
                <a:cubicBezTo>
                  <a:pt x="4268949" y="463661"/>
                  <a:pt x="4184375" y="402741"/>
                  <a:pt x="4151812" y="391886"/>
                </a:cubicBezTo>
                <a:lnTo>
                  <a:pt x="4095828" y="373224"/>
                </a:lnTo>
                <a:cubicBezTo>
                  <a:pt x="3971590" y="248986"/>
                  <a:pt x="4105389" y="366095"/>
                  <a:pt x="3983861" y="298579"/>
                </a:cubicBezTo>
                <a:cubicBezTo>
                  <a:pt x="3944650" y="276795"/>
                  <a:pt x="3909216" y="248816"/>
                  <a:pt x="3871894" y="223935"/>
                </a:cubicBezTo>
                <a:cubicBezTo>
                  <a:pt x="3853233" y="211494"/>
                  <a:pt x="3837669" y="192052"/>
                  <a:pt x="3815910" y="186612"/>
                </a:cubicBezTo>
                <a:cubicBezTo>
                  <a:pt x="3791028" y="180392"/>
                  <a:pt x="3765831" y="175321"/>
                  <a:pt x="3741265" y="167951"/>
                </a:cubicBezTo>
                <a:cubicBezTo>
                  <a:pt x="3703583" y="156646"/>
                  <a:pt x="3668503" y="133895"/>
                  <a:pt x="3629298" y="130628"/>
                </a:cubicBezTo>
                <a:lnTo>
                  <a:pt x="3405363" y="111967"/>
                </a:lnTo>
                <a:lnTo>
                  <a:pt x="3237412" y="55984"/>
                </a:lnTo>
                <a:cubicBezTo>
                  <a:pt x="3189812" y="40117"/>
                  <a:pt x="3138680" y="20499"/>
                  <a:pt x="3088122" y="18661"/>
                </a:cubicBezTo>
                <a:cubicBezTo>
                  <a:pt x="2777245" y="7357"/>
                  <a:pt x="2466081" y="6220"/>
                  <a:pt x="2155061" y="0"/>
                </a:cubicBezTo>
                <a:cubicBezTo>
                  <a:pt x="1806718" y="6220"/>
                  <a:pt x="1457981" y="969"/>
                  <a:pt x="1110032" y="18661"/>
                </a:cubicBezTo>
                <a:cubicBezTo>
                  <a:pt x="1087633" y="19800"/>
                  <a:pt x="1074544" y="46875"/>
                  <a:pt x="1054049" y="55984"/>
                </a:cubicBezTo>
                <a:cubicBezTo>
                  <a:pt x="1018098" y="71962"/>
                  <a:pt x="979404" y="80865"/>
                  <a:pt x="942081" y="93306"/>
                </a:cubicBezTo>
                <a:lnTo>
                  <a:pt x="886098" y="111967"/>
                </a:lnTo>
                <a:lnTo>
                  <a:pt x="830114" y="130628"/>
                </a:lnTo>
                <a:lnTo>
                  <a:pt x="774130" y="149290"/>
                </a:lnTo>
                <a:cubicBezTo>
                  <a:pt x="659258" y="321597"/>
                  <a:pt x="805847" y="109644"/>
                  <a:pt x="699485" y="242596"/>
                </a:cubicBezTo>
                <a:cubicBezTo>
                  <a:pt x="651246" y="302895"/>
                  <a:pt x="664527" y="321884"/>
                  <a:pt x="587518" y="373224"/>
                </a:cubicBezTo>
                <a:cubicBezTo>
                  <a:pt x="568857" y="385665"/>
                  <a:pt x="551007" y="399419"/>
                  <a:pt x="531534" y="410547"/>
                </a:cubicBezTo>
                <a:cubicBezTo>
                  <a:pt x="464838" y="448659"/>
                  <a:pt x="461580" y="432675"/>
                  <a:pt x="419567" y="485192"/>
                </a:cubicBezTo>
                <a:cubicBezTo>
                  <a:pt x="296127" y="639492"/>
                  <a:pt x="519148" y="404273"/>
                  <a:pt x="288939" y="634482"/>
                </a:cubicBezTo>
                <a:lnTo>
                  <a:pt x="251616" y="671804"/>
                </a:lnTo>
                <a:cubicBezTo>
                  <a:pt x="248131" y="685746"/>
                  <a:pt x="225767" y="783311"/>
                  <a:pt x="214294" y="802433"/>
                </a:cubicBezTo>
                <a:cubicBezTo>
                  <a:pt x="205242" y="817520"/>
                  <a:pt x="189412" y="827314"/>
                  <a:pt x="176971" y="839755"/>
                </a:cubicBezTo>
                <a:cubicBezTo>
                  <a:pt x="170751" y="858416"/>
                  <a:pt x="167107" y="878145"/>
                  <a:pt x="158310" y="895739"/>
                </a:cubicBezTo>
                <a:cubicBezTo>
                  <a:pt x="148280" y="915799"/>
                  <a:pt x="130097" y="931227"/>
                  <a:pt x="120988" y="951722"/>
                </a:cubicBezTo>
                <a:cubicBezTo>
                  <a:pt x="105010" y="987673"/>
                  <a:pt x="96106" y="1026367"/>
                  <a:pt x="83665" y="1063690"/>
                </a:cubicBezTo>
                <a:lnTo>
                  <a:pt x="65004" y="1119673"/>
                </a:lnTo>
                <a:cubicBezTo>
                  <a:pt x="71224" y="1561322"/>
                  <a:pt x="65528" y="2003300"/>
                  <a:pt x="83665" y="2444620"/>
                </a:cubicBezTo>
                <a:cubicBezTo>
                  <a:pt x="84387" y="2462199"/>
                  <a:pt x="111936" y="2466856"/>
                  <a:pt x="120988" y="2481943"/>
                </a:cubicBezTo>
                <a:cubicBezTo>
                  <a:pt x="259650" y="2713045"/>
                  <a:pt x="0" y="2346150"/>
                  <a:pt x="176971" y="2593910"/>
                </a:cubicBezTo>
                <a:cubicBezTo>
                  <a:pt x="316738" y="2789584"/>
                  <a:pt x="153306" y="2561780"/>
                  <a:pt x="288939" y="2724539"/>
                </a:cubicBezTo>
                <a:cubicBezTo>
                  <a:pt x="303297" y="2741768"/>
                  <a:pt x="310402" y="2764663"/>
                  <a:pt x="326261" y="2780522"/>
                </a:cubicBezTo>
                <a:cubicBezTo>
                  <a:pt x="342120" y="2796381"/>
                  <a:pt x="365015" y="2803487"/>
                  <a:pt x="382245" y="2817845"/>
                </a:cubicBezTo>
                <a:cubicBezTo>
                  <a:pt x="525931" y="2937583"/>
                  <a:pt x="355213" y="2818484"/>
                  <a:pt x="494212" y="2911151"/>
                </a:cubicBezTo>
                <a:cubicBezTo>
                  <a:pt x="521926" y="2952722"/>
                  <a:pt x="530868" y="2974066"/>
                  <a:pt x="568857" y="3004457"/>
                </a:cubicBezTo>
                <a:cubicBezTo>
                  <a:pt x="586370" y="3018467"/>
                  <a:pt x="607328" y="3027768"/>
                  <a:pt x="624841" y="3041779"/>
                </a:cubicBezTo>
                <a:cubicBezTo>
                  <a:pt x="638580" y="3052770"/>
                  <a:pt x="648424" y="3068111"/>
                  <a:pt x="662163" y="3079102"/>
                </a:cubicBezTo>
                <a:cubicBezTo>
                  <a:pt x="713839" y="3120443"/>
                  <a:pt x="715003" y="3115376"/>
                  <a:pt x="774130" y="3135086"/>
                </a:cubicBezTo>
                <a:cubicBezTo>
                  <a:pt x="808844" y="3169799"/>
                  <a:pt x="820355" y="3186190"/>
                  <a:pt x="867436" y="3209730"/>
                </a:cubicBezTo>
                <a:cubicBezTo>
                  <a:pt x="885030" y="3218527"/>
                  <a:pt x="904759" y="3222171"/>
                  <a:pt x="923420" y="3228392"/>
                </a:cubicBezTo>
                <a:cubicBezTo>
                  <a:pt x="935861" y="3240833"/>
                  <a:pt x="945656" y="3256662"/>
                  <a:pt x="960743" y="3265714"/>
                </a:cubicBezTo>
                <a:cubicBezTo>
                  <a:pt x="977610" y="3275834"/>
                  <a:pt x="1001366" y="3272087"/>
                  <a:pt x="1016726" y="3284375"/>
                </a:cubicBezTo>
                <a:cubicBezTo>
                  <a:pt x="1133882" y="3378100"/>
                  <a:pt x="957267" y="3316164"/>
                  <a:pt x="1128694" y="3359020"/>
                </a:cubicBezTo>
                <a:cubicBezTo>
                  <a:pt x="1201591" y="3431919"/>
                  <a:pt x="1125101" y="3366555"/>
                  <a:pt x="1222000" y="3415004"/>
                </a:cubicBezTo>
                <a:cubicBezTo>
                  <a:pt x="1242060" y="3425034"/>
                  <a:pt x="1257923" y="3442296"/>
                  <a:pt x="1277983" y="3452326"/>
                </a:cubicBezTo>
                <a:cubicBezTo>
                  <a:pt x="1295577" y="3461123"/>
                  <a:pt x="1316373" y="3462191"/>
                  <a:pt x="1333967" y="3470988"/>
                </a:cubicBezTo>
                <a:cubicBezTo>
                  <a:pt x="1354027" y="3481018"/>
                  <a:pt x="1368313" y="3502409"/>
                  <a:pt x="1389951" y="3508310"/>
                </a:cubicBezTo>
                <a:cubicBezTo>
                  <a:pt x="1438335" y="3521505"/>
                  <a:pt x="1489478" y="3520751"/>
                  <a:pt x="1539241" y="3526971"/>
                </a:cubicBezTo>
                <a:cubicBezTo>
                  <a:pt x="1564122" y="3533192"/>
                  <a:pt x="1590946" y="3534163"/>
                  <a:pt x="1613885" y="3545633"/>
                </a:cubicBezTo>
                <a:cubicBezTo>
                  <a:pt x="1688035" y="3582708"/>
                  <a:pt x="1609840" y="3593726"/>
                  <a:pt x="1707192" y="3620277"/>
                </a:cubicBezTo>
                <a:cubicBezTo>
                  <a:pt x="1755575" y="3633473"/>
                  <a:pt x="1806914" y="3631313"/>
                  <a:pt x="1856481" y="3638939"/>
                </a:cubicBezTo>
                <a:cubicBezTo>
                  <a:pt x="1887830" y="3643762"/>
                  <a:pt x="1918686" y="3651380"/>
                  <a:pt x="1949788" y="3657600"/>
                </a:cubicBezTo>
                <a:lnTo>
                  <a:pt x="3871894" y="3638939"/>
                </a:lnTo>
                <a:cubicBezTo>
                  <a:pt x="3894313" y="3638304"/>
                  <a:pt x="3907817" y="3611646"/>
                  <a:pt x="3927877" y="3601616"/>
                </a:cubicBezTo>
                <a:cubicBezTo>
                  <a:pt x="3945471" y="3592819"/>
                  <a:pt x="3965200" y="3589175"/>
                  <a:pt x="3983861" y="3582955"/>
                </a:cubicBezTo>
                <a:cubicBezTo>
                  <a:pt x="4208564" y="3358252"/>
                  <a:pt x="3887982" y="3671514"/>
                  <a:pt x="4095828" y="3489649"/>
                </a:cubicBezTo>
                <a:cubicBezTo>
                  <a:pt x="4128930" y="3460685"/>
                  <a:pt x="4152536" y="3420742"/>
                  <a:pt x="4189134" y="3396343"/>
                </a:cubicBezTo>
                <a:cubicBezTo>
                  <a:pt x="4281716" y="3334621"/>
                  <a:pt x="4229259" y="3374879"/>
                  <a:pt x="4338424" y="3265714"/>
                </a:cubicBezTo>
                <a:lnTo>
                  <a:pt x="4394408" y="3209730"/>
                </a:lnTo>
                <a:lnTo>
                  <a:pt x="4469053" y="3135086"/>
                </a:lnTo>
                <a:cubicBezTo>
                  <a:pt x="4511815" y="2964037"/>
                  <a:pt x="4477922" y="3028476"/>
                  <a:pt x="4543698" y="2929812"/>
                </a:cubicBezTo>
                <a:cubicBezTo>
                  <a:pt x="4549918" y="2911151"/>
                  <a:pt x="4553562" y="2891422"/>
                  <a:pt x="4562359" y="2873828"/>
                </a:cubicBezTo>
                <a:cubicBezTo>
                  <a:pt x="4572389" y="2853768"/>
                  <a:pt x="4590572" y="2838340"/>
                  <a:pt x="4599681" y="2817845"/>
                </a:cubicBezTo>
                <a:cubicBezTo>
                  <a:pt x="4688510" y="2617979"/>
                  <a:pt x="4589862" y="2776590"/>
                  <a:pt x="4674326" y="2649894"/>
                </a:cubicBezTo>
                <a:cubicBezTo>
                  <a:pt x="4680547" y="2625012"/>
                  <a:pt x="4687424" y="2600286"/>
                  <a:pt x="4692988" y="2575249"/>
                </a:cubicBezTo>
                <a:cubicBezTo>
                  <a:pt x="4699869" y="2544286"/>
                  <a:pt x="4703304" y="2512543"/>
                  <a:pt x="4711649" y="2481943"/>
                </a:cubicBezTo>
                <a:cubicBezTo>
                  <a:pt x="4722000" y="2443988"/>
                  <a:pt x="4748971" y="2369975"/>
                  <a:pt x="4748971" y="2369975"/>
                </a:cubicBezTo>
                <a:cubicBezTo>
                  <a:pt x="4755191" y="2282889"/>
                  <a:pt x="4758944" y="2195592"/>
                  <a:pt x="4767632" y="2108718"/>
                </a:cubicBezTo>
                <a:cubicBezTo>
                  <a:pt x="4777604" y="2008998"/>
                  <a:pt x="4785866" y="2008009"/>
                  <a:pt x="4804955" y="1922106"/>
                </a:cubicBezTo>
                <a:cubicBezTo>
                  <a:pt x="4831858" y="1801043"/>
                  <a:pt x="4803304" y="1859267"/>
                  <a:pt x="4860939" y="1772816"/>
                </a:cubicBezTo>
                <a:cubicBezTo>
                  <a:pt x="4867159" y="1747934"/>
                  <a:pt x="4879600" y="1723818"/>
                  <a:pt x="4879600" y="1698171"/>
                </a:cubicBezTo>
                <a:cubicBezTo>
                  <a:pt x="4879600" y="1474150"/>
                  <a:pt x="4878570" y="1249693"/>
                  <a:pt x="4860939" y="1026367"/>
                </a:cubicBezTo>
                <a:cubicBezTo>
                  <a:pt x="4859554" y="1008828"/>
                  <a:pt x="4834607" y="1002784"/>
                  <a:pt x="4823616" y="989045"/>
                </a:cubicBezTo>
                <a:cubicBezTo>
                  <a:pt x="4709931" y="846940"/>
                  <a:pt x="4891337" y="1038103"/>
                  <a:pt x="4711649" y="858416"/>
                </a:cubicBezTo>
                <a:lnTo>
                  <a:pt x="4674326" y="821094"/>
                </a:lnTo>
                <a:cubicBezTo>
                  <a:pt x="4661885" y="808653"/>
                  <a:pt x="4653695" y="789335"/>
                  <a:pt x="4637004" y="783771"/>
                </a:cubicBezTo>
                <a:cubicBezTo>
                  <a:pt x="4618343" y="777551"/>
                  <a:pt x="4600103" y="769881"/>
                  <a:pt x="4581020" y="765110"/>
                </a:cubicBezTo>
                <a:cubicBezTo>
                  <a:pt x="4574985" y="763601"/>
                  <a:pt x="4568579" y="765110"/>
                  <a:pt x="4562359" y="765110"/>
                </a:cubicBezTo>
              </a:path>
            </a:pathLst>
          </a:custGeom>
          <a:blipFill>
            <a:blip r:embed="rId3"/>
            <a:stretch>
              <a:fillRect/>
            </a:stretch>
          </a:blip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5219"/>
            <a:ext cx="11277600" cy="6079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  <p:bldP spid="5" grpId="1" animBg="1"/>
      <p:bldP spid="5" grpId="2" animBg="1"/>
      <p:bldP spid="5" grpId="3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86917" y="3810000"/>
            <a:ext cx="10141937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মুসলিম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বিজয়ের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পূর্বে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14399" y="533400"/>
            <a:ext cx="10141937" cy="22399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i="1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5400" b="1" i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b="1" i="1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b="1" i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i="1" dirty="0" err="1" smtClean="0">
                <a:latin typeface="NikoshBAN" pitchFamily="2" charset="0"/>
                <a:cs typeface="NikoshBAN" pitchFamily="2" charset="0"/>
              </a:rPr>
              <a:t>শিরোনাম</a:t>
            </a:r>
            <a:r>
              <a:rPr lang="en-US" sz="5400" b="1" i="1" dirty="0" smtClean="0">
                <a:latin typeface="NikoshBAN" pitchFamily="2" charset="0"/>
                <a:cs typeface="NikoshBAN" pitchFamily="2" charset="0"/>
              </a:rPr>
              <a:t>---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98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90600" y="2286000"/>
            <a:ext cx="10668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হিন্দুসমাজ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সতীদাহ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;</a:t>
            </a:r>
          </a:p>
          <a:p>
            <a:pPr algn="just">
              <a:buNone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Frame 5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838200"/>
            <a:ext cx="14814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3074" name="Picture 2" descr="C:\Users\need\Desktop\1st Chaptar 2nd Paper\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219200"/>
            <a:ext cx="7625829" cy="3959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809958" y="323790"/>
            <a:ext cx="74174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মনোযোগ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দেখ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5334000"/>
            <a:ext cx="102870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বর্ণভেদের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দৃশ্য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04269"/>
            <a:ext cx="10858500" cy="4376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971" y="1318714"/>
            <a:ext cx="8595193" cy="4906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402555"/>
            <a:ext cx="9646586" cy="477487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00400" y="1250959"/>
            <a:ext cx="3903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2590800" y="3200400"/>
            <a:ext cx="8001000" cy="10772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মুসলিম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বিজয়ের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প্রাক্কালে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ভারতবর্ষের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হিন্দুসমাজ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কতটি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বর্ণে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বিভক্ত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  <a:cs typeface="NikoshBAN"/>
              </a:rPr>
              <a:t>? </a:t>
            </a:r>
            <a:endParaRPr lang="en-US" sz="3200" strike="sngStrike" dirty="0" smtClean="0"/>
          </a:p>
        </p:txBody>
      </p:sp>
      <p:sp>
        <p:nvSpPr>
          <p:cNvPr id="8" name="Frame 7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ame 8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pic>
        <p:nvPicPr>
          <p:cNvPr id="1030" name="Picture 6" descr="C:\Users\need\Desktop\1st Chaptar 2nd Paper\kk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69389" y="3508073"/>
            <a:ext cx="2952750" cy="15753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Box 6"/>
          <p:cNvSpPr txBox="1"/>
          <p:nvPr/>
        </p:nvSpPr>
        <p:spPr>
          <a:xfrm>
            <a:off x="1295400" y="415203"/>
            <a:ext cx="9736699" cy="5868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শিক্ষার্থী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বন্ধুরা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3" descr="D:\Power Point Class H S C\Chapter 2   2 Paper\Sultan Alauddin Khalji\B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3315" y="3491893"/>
            <a:ext cx="2743200" cy="19298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6704369" y="1580626"/>
            <a:ext cx="51054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প্রাচীন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হিন্দুসমাজ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977845" y="955495"/>
            <a:ext cx="899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5777" y="1032248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145506" y="3019812"/>
            <a:ext cx="11641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বৈশ্য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833266" y="3265839"/>
            <a:ext cx="1049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শুদ্র</a:t>
            </a:r>
            <a:endParaRPr lang="en-US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15" y="1582136"/>
            <a:ext cx="2488485" cy="139581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961" y="1566623"/>
            <a:ext cx="3017178" cy="1606896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52425" y="5083447"/>
            <a:ext cx="11049000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ছাড়া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গীতা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নিষিদ্ধ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শূদ্রদের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বেদ-গীতা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এমনকি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বেদবাক্য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শোনারও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/>
      <p:bldP spid="16" grpId="0"/>
      <p:bldP spid="17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="" xmlns:a16="http://schemas.microsoft.com/office/drawing/2014/main" id="{1C6469BE-DED8-42F0-BF72-79ECA74422C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3804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x-none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3733800"/>
            <a:ext cx="9906000" cy="27392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ব্রাহ্মণ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প্রভাবশালী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তারা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সুযোগ-সুবিধা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ভোগ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ক্ষত্রিয়দের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পেশা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যুদ্ধ-বিগ্রহ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শাসনদন্ড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পরিচালনা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ভারতের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হিন্দু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সমাজের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বর্ণভেদের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ফুটে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উঠেছে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:\Users\need\Desktop\1st Chaptar 2nd Paper\download (7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543616"/>
            <a:ext cx="2438400" cy="2885384"/>
          </a:xfrm>
          <a:prstGeom prst="rect">
            <a:avLst/>
          </a:prstGeom>
          <a:noFill/>
        </p:spPr>
      </p:pic>
      <p:pic>
        <p:nvPicPr>
          <p:cNvPr id="5" name="Picture 2" descr="C:\Users\need\Desktop\1st Chaptar 2nd Paper\bed3.jpg"/>
          <p:cNvPicPr>
            <a:picLocks noChangeAspect="1" noChangeArrowheads="1"/>
          </p:cNvPicPr>
          <p:nvPr/>
        </p:nvPicPr>
        <p:blipFill>
          <a:blip r:embed="rId4"/>
          <a:srcRect l="14480" r="13122"/>
          <a:stretch>
            <a:fillRect/>
          </a:stretch>
        </p:blipFill>
        <p:spPr bwMode="auto">
          <a:xfrm>
            <a:off x="3276601" y="543616"/>
            <a:ext cx="2358874" cy="2970434"/>
          </a:xfrm>
          <a:prstGeom prst="rect">
            <a:avLst/>
          </a:prstGeom>
          <a:noFill/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5475" y="614284"/>
            <a:ext cx="2488485" cy="28147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381" y="614283"/>
            <a:ext cx="3017178" cy="281471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3304</TotalTime>
  <Words>482</Words>
  <Application>Microsoft Office PowerPoint</Application>
  <PresentationFormat>Widescreen</PresentationFormat>
  <Paragraphs>78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ArhialkhanMJ</vt:lpstr>
      <vt:lpstr>Arial</vt:lpstr>
      <vt:lpstr>Calibri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SHAKHAWAT</dc:creator>
  <cp:lastModifiedBy>ps</cp:lastModifiedBy>
  <cp:revision>711</cp:revision>
  <dcterms:created xsi:type="dcterms:W3CDTF">2020-01-13T03:23:51Z</dcterms:created>
  <dcterms:modified xsi:type="dcterms:W3CDTF">2021-05-29T17:45:29Z</dcterms:modified>
</cp:coreProperties>
</file>